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CF365524-4D86-4BC1-B64C-87FABA6EC4CF}"/>
    <pc:docChg chg="custSel modSld">
      <pc:chgData name="Maxime Van Straten" userId="f627cfe0-2952-43b1-afdb-4565d0183529" providerId="ADAL" clId="{CF365524-4D86-4BC1-B64C-87FABA6EC4CF}" dt="2023-01-09T13:28:21.181" v="189" actId="26606"/>
      <pc:docMkLst>
        <pc:docMk/>
      </pc:docMkLst>
      <pc:sldChg chg="addSp delSp modSp mod setBg">
        <pc:chgData name="Maxime Van Straten" userId="f627cfe0-2952-43b1-afdb-4565d0183529" providerId="ADAL" clId="{CF365524-4D86-4BC1-B64C-87FABA6EC4CF}" dt="2023-01-09T13:28:21.181" v="189" actId="26606"/>
        <pc:sldMkLst>
          <pc:docMk/>
          <pc:sldMk cId="2353762734" sldId="260"/>
        </pc:sldMkLst>
        <pc:spChg chg="mod">
          <ac:chgData name="Maxime Van Straten" userId="f627cfe0-2952-43b1-afdb-4565d0183529" providerId="ADAL" clId="{CF365524-4D86-4BC1-B64C-87FABA6EC4CF}" dt="2023-01-09T13:28:21.181" v="189" actId="26606"/>
          <ac:spMkLst>
            <pc:docMk/>
            <pc:sldMk cId="2353762734" sldId="260"/>
            <ac:spMk id="2" creationId="{E8DFA315-EFC3-AE03-764D-E16ECF6DD596}"/>
          </ac:spMkLst>
        </pc:spChg>
        <pc:spChg chg="del mod">
          <ac:chgData name="Maxime Van Straten" userId="f627cfe0-2952-43b1-afdb-4565d0183529" providerId="ADAL" clId="{CF365524-4D86-4BC1-B64C-87FABA6EC4CF}" dt="2023-01-09T13:28:21.181" v="189" actId="26606"/>
          <ac:spMkLst>
            <pc:docMk/>
            <pc:sldMk cId="2353762734" sldId="260"/>
            <ac:spMk id="3" creationId="{F91A495C-CE14-FFE3-69CE-AFC39382ED2D}"/>
          </ac:spMkLst>
        </pc:spChg>
        <pc:spChg chg="add">
          <ac:chgData name="Maxime Van Straten" userId="f627cfe0-2952-43b1-afdb-4565d0183529" providerId="ADAL" clId="{CF365524-4D86-4BC1-B64C-87FABA6EC4CF}" dt="2023-01-09T13:28:21.181" v="189" actId="26606"/>
          <ac:spMkLst>
            <pc:docMk/>
            <pc:sldMk cId="2353762734" sldId="260"/>
            <ac:spMk id="9" creationId="{43DAA0EF-336D-4CDC-A9A2-8460363E27FE}"/>
          </ac:spMkLst>
        </pc:spChg>
        <pc:spChg chg="add">
          <ac:chgData name="Maxime Van Straten" userId="f627cfe0-2952-43b1-afdb-4565d0183529" providerId="ADAL" clId="{CF365524-4D86-4BC1-B64C-87FABA6EC4CF}" dt="2023-01-09T13:28:21.181" v="189" actId="26606"/>
          <ac:spMkLst>
            <pc:docMk/>
            <pc:sldMk cId="2353762734" sldId="260"/>
            <ac:spMk id="11" creationId="{FD079A19-B31E-4129-A464-7547FF05AE33}"/>
          </ac:spMkLst>
        </pc:spChg>
        <pc:graphicFrameChg chg="add">
          <ac:chgData name="Maxime Van Straten" userId="f627cfe0-2952-43b1-afdb-4565d0183529" providerId="ADAL" clId="{CF365524-4D86-4BC1-B64C-87FABA6EC4CF}" dt="2023-01-09T13:28:21.181" v="189" actId="26606"/>
          <ac:graphicFrameMkLst>
            <pc:docMk/>
            <pc:sldMk cId="2353762734" sldId="260"/>
            <ac:graphicFrameMk id="5" creationId="{5C69D065-D739-3C16-7A62-FECB85F58B11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33210-4C58-4C3E-A846-D1DE88A08138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60CA02-D4DE-42E3-BAFC-41C33D5709EE}">
      <dgm:prSet/>
      <dgm:spPr/>
      <dgm:t>
        <a:bodyPr/>
        <a:lstStyle/>
        <a:p>
          <a:r>
            <a:rPr lang="nl-NL"/>
            <a:t>Bespreken toets blok 2</a:t>
          </a:r>
          <a:endParaRPr lang="en-US"/>
        </a:p>
      </dgm:t>
    </dgm:pt>
    <dgm:pt modelId="{0A6C0644-2065-4B0A-8ECA-DCC3A90E318C}" type="parTrans" cxnId="{29271C0F-E851-41A4-A86D-73BB0C34B4C5}">
      <dgm:prSet/>
      <dgm:spPr/>
      <dgm:t>
        <a:bodyPr/>
        <a:lstStyle/>
        <a:p>
          <a:endParaRPr lang="en-US"/>
        </a:p>
      </dgm:t>
    </dgm:pt>
    <dgm:pt modelId="{436FFF5C-93AC-427C-A0AB-4E7EF16365E7}" type="sibTrans" cxnId="{29271C0F-E851-41A4-A86D-73BB0C34B4C5}">
      <dgm:prSet/>
      <dgm:spPr/>
      <dgm:t>
        <a:bodyPr/>
        <a:lstStyle/>
        <a:p>
          <a:endParaRPr lang="en-US"/>
        </a:p>
      </dgm:t>
    </dgm:pt>
    <dgm:pt modelId="{1D4FE37B-00BF-43BF-8E47-2789255B60B2}">
      <dgm:prSet/>
      <dgm:spPr/>
      <dgm:t>
        <a:bodyPr/>
        <a:lstStyle/>
        <a:p>
          <a:r>
            <a:rPr lang="nl-NL"/>
            <a:t>Dit blok</a:t>
          </a:r>
          <a:endParaRPr lang="en-US"/>
        </a:p>
      </dgm:t>
    </dgm:pt>
    <dgm:pt modelId="{B69DC4D3-21AE-4560-9142-DC3EFEA8E8C4}" type="parTrans" cxnId="{833951EE-E477-49CB-94B8-1D9D73D317F4}">
      <dgm:prSet/>
      <dgm:spPr/>
      <dgm:t>
        <a:bodyPr/>
        <a:lstStyle/>
        <a:p>
          <a:endParaRPr lang="en-US"/>
        </a:p>
      </dgm:t>
    </dgm:pt>
    <dgm:pt modelId="{F79B95BD-CFC3-4E80-B506-E57F1A619449}" type="sibTrans" cxnId="{833951EE-E477-49CB-94B8-1D9D73D317F4}">
      <dgm:prSet/>
      <dgm:spPr/>
      <dgm:t>
        <a:bodyPr/>
        <a:lstStyle/>
        <a:p>
          <a:endParaRPr lang="en-US"/>
        </a:p>
      </dgm:t>
    </dgm:pt>
    <dgm:pt modelId="{7A4853AE-7531-4FDC-B87F-A1FF3709FC14}">
      <dgm:prSet/>
      <dgm:spPr/>
      <dgm:t>
        <a:bodyPr/>
        <a:lstStyle/>
        <a:p>
          <a:r>
            <a:rPr lang="nl-NL"/>
            <a:t>Leerdoelen</a:t>
          </a:r>
          <a:endParaRPr lang="en-US"/>
        </a:p>
      </dgm:t>
    </dgm:pt>
    <dgm:pt modelId="{20A60548-ABB6-4B58-AED5-9311DE36643A}" type="parTrans" cxnId="{6600B445-C937-4283-8516-DF451B8A7BBC}">
      <dgm:prSet/>
      <dgm:spPr/>
      <dgm:t>
        <a:bodyPr/>
        <a:lstStyle/>
        <a:p>
          <a:endParaRPr lang="en-US"/>
        </a:p>
      </dgm:t>
    </dgm:pt>
    <dgm:pt modelId="{76409841-8D0F-4D66-A3AB-F16A973B9D36}" type="sibTrans" cxnId="{6600B445-C937-4283-8516-DF451B8A7BBC}">
      <dgm:prSet/>
      <dgm:spPr/>
      <dgm:t>
        <a:bodyPr/>
        <a:lstStyle/>
        <a:p>
          <a:endParaRPr lang="en-US"/>
        </a:p>
      </dgm:t>
    </dgm:pt>
    <dgm:pt modelId="{FDB405B7-5527-4D12-A10F-39EC8CAAAE8A}">
      <dgm:prSet/>
      <dgm:spPr/>
      <dgm:t>
        <a:bodyPr/>
        <a:lstStyle/>
        <a:p>
          <a:r>
            <a:rPr lang="nl-NL"/>
            <a:t>Staltypes paard/ezel</a:t>
          </a:r>
          <a:endParaRPr lang="en-US"/>
        </a:p>
      </dgm:t>
    </dgm:pt>
    <dgm:pt modelId="{7FE4F171-9B0F-493E-939C-15EB37DD6749}" type="parTrans" cxnId="{7B916777-86F1-4D74-AE21-DF4DDA95DB5F}">
      <dgm:prSet/>
      <dgm:spPr/>
      <dgm:t>
        <a:bodyPr/>
        <a:lstStyle/>
        <a:p>
          <a:endParaRPr lang="en-US"/>
        </a:p>
      </dgm:t>
    </dgm:pt>
    <dgm:pt modelId="{A2013054-7C4E-4DD8-8082-B2A2333C14B3}" type="sibTrans" cxnId="{7B916777-86F1-4D74-AE21-DF4DDA95DB5F}">
      <dgm:prSet/>
      <dgm:spPr/>
      <dgm:t>
        <a:bodyPr/>
        <a:lstStyle/>
        <a:p>
          <a:endParaRPr lang="en-US"/>
        </a:p>
      </dgm:t>
    </dgm:pt>
    <dgm:pt modelId="{8D05EDBD-1720-44D7-9F47-2D5113BB4EE9}">
      <dgm:prSet/>
      <dgm:spPr/>
      <dgm:t>
        <a:bodyPr/>
        <a:lstStyle/>
        <a:p>
          <a:r>
            <a:rPr lang="nl-NL"/>
            <a:t>Opdracht </a:t>
          </a:r>
          <a:endParaRPr lang="en-US"/>
        </a:p>
      </dgm:t>
    </dgm:pt>
    <dgm:pt modelId="{12E525E9-40EE-4BF8-9614-761297C7DEDB}" type="parTrans" cxnId="{94C79B1D-DB12-4648-98C2-67127976073B}">
      <dgm:prSet/>
      <dgm:spPr/>
      <dgm:t>
        <a:bodyPr/>
        <a:lstStyle/>
        <a:p>
          <a:endParaRPr lang="en-US"/>
        </a:p>
      </dgm:t>
    </dgm:pt>
    <dgm:pt modelId="{0C082840-6739-47D1-B0EC-44E863685C90}" type="sibTrans" cxnId="{94C79B1D-DB12-4648-98C2-67127976073B}">
      <dgm:prSet/>
      <dgm:spPr/>
      <dgm:t>
        <a:bodyPr/>
        <a:lstStyle/>
        <a:p>
          <a:endParaRPr lang="en-US"/>
        </a:p>
      </dgm:t>
    </dgm:pt>
    <dgm:pt modelId="{32010CB8-3D99-4071-BBF8-6E583A3BFE4E}" type="pres">
      <dgm:prSet presAssocID="{2DB33210-4C58-4C3E-A846-D1DE88A08138}" presName="diagram" presStyleCnt="0">
        <dgm:presLayoutVars>
          <dgm:dir/>
          <dgm:resizeHandles/>
        </dgm:presLayoutVars>
      </dgm:prSet>
      <dgm:spPr/>
    </dgm:pt>
    <dgm:pt modelId="{AB2F000E-8DA6-4C13-9022-89A5E9A4EC18}" type="pres">
      <dgm:prSet presAssocID="{3F60CA02-D4DE-42E3-BAFC-41C33D5709EE}" presName="firstNode" presStyleLbl="node1" presStyleIdx="0" presStyleCnt="5">
        <dgm:presLayoutVars>
          <dgm:bulletEnabled val="1"/>
        </dgm:presLayoutVars>
      </dgm:prSet>
      <dgm:spPr/>
    </dgm:pt>
    <dgm:pt modelId="{C7C962FA-B7C3-4D74-9601-105A755DCABA}" type="pres">
      <dgm:prSet presAssocID="{436FFF5C-93AC-427C-A0AB-4E7EF16365E7}" presName="sibTrans" presStyleLbl="sibTrans2D1" presStyleIdx="0" presStyleCnt="4"/>
      <dgm:spPr/>
    </dgm:pt>
    <dgm:pt modelId="{DEC6EEDA-DC6D-4594-9A60-A8ED8A093AA3}" type="pres">
      <dgm:prSet presAssocID="{1D4FE37B-00BF-43BF-8E47-2789255B60B2}" presName="middleNode" presStyleCnt="0"/>
      <dgm:spPr/>
    </dgm:pt>
    <dgm:pt modelId="{3EC94295-DAE8-4694-B667-FE287AC75911}" type="pres">
      <dgm:prSet presAssocID="{1D4FE37B-00BF-43BF-8E47-2789255B60B2}" presName="padding" presStyleLbl="node1" presStyleIdx="0" presStyleCnt="5"/>
      <dgm:spPr/>
    </dgm:pt>
    <dgm:pt modelId="{EEA0178A-33C8-4012-BBF6-6EDFED4B66F9}" type="pres">
      <dgm:prSet presAssocID="{1D4FE37B-00BF-43BF-8E47-2789255B60B2}" presName="shape" presStyleLbl="node1" presStyleIdx="1" presStyleCnt="5">
        <dgm:presLayoutVars>
          <dgm:bulletEnabled val="1"/>
        </dgm:presLayoutVars>
      </dgm:prSet>
      <dgm:spPr/>
    </dgm:pt>
    <dgm:pt modelId="{5B54AB3E-F0CC-45C7-BDEB-3FD1A1BAADF2}" type="pres">
      <dgm:prSet presAssocID="{F79B95BD-CFC3-4E80-B506-E57F1A619449}" presName="sibTrans" presStyleLbl="sibTrans2D1" presStyleIdx="1" presStyleCnt="4"/>
      <dgm:spPr/>
    </dgm:pt>
    <dgm:pt modelId="{FE7BECA2-8B03-4752-BF1B-1B1AC7F515D0}" type="pres">
      <dgm:prSet presAssocID="{7A4853AE-7531-4FDC-B87F-A1FF3709FC14}" presName="middleNode" presStyleCnt="0"/>
      <dgm:spPr/>
    </dgm:pt>
    <dgm:pt modelId="{0E6454CF-6742-4766-A732-B4ADAC265CDC}" type="pres">
      <dgm:prSet presAssocID="{7A4853AE-7531-4FDC-B87F-A1FF3709FC14}" presName="padding" presStyleLbl="node1" presStyleIdx="1" presStyleCnt="5"/>
      <dgm:spPr/>
    </dgm:pt>
    <dgm:pt modelId="{692D59CB-4C10-4403-83C3-EA7D1BD4F378}" type="pres">
      <dgm:prSet presAssocID="{7A4853AE-7531-4FDC-B87F-A1FF3709FC14}" presName="shape" presStyleLbl="node1" presStyleIdx="2" presStyleCnt="5">
        <dgm:presLayoutVars>
          <dgm:bulletEnabled val="1"/>
        </dgm:presLayoutVars>
      </dgm:prSet>
      <dgm:spPr/>
    </dgm:pt>
    <dgm:pt modelId="{2E31C3EA-110F-45DB-9DA8-D878162CB3D0}" type="pres">
      <dgm:prSet presAssocID="{76409841-8D0F-4D66-A3AB-F16A973B9D36}" presName="sibTrans" presStyleLbl="sibTrans2D1" presStyleIdx="2" presStyleCnt="4"/>
      <dgm:spPr/>
    </dgm:pt>
    <dgm:pt modelId="{E480CE83-2489-48FE-8139-36B250802A9E}" type="pres">
      <dgm:prSet presAssocID="{FDB405B7-5527-4D12-A10F-39EC8CAAAE8A}" presName="middleNode" presStyleCnt="0"/>
      <dgm:spPr/>
    </dgm:pt>
    <dgm:pt modelId="{FC490AC6-6D71-40E6-98DE-5FBB67A9B083}" type="pres">
      <dgm:prSet presAssocID="{FDB405B7-5527-4D12-A10F-39EC8CAAAE8A}" presName="padding" presStyleLbl="node1" presStyleIdx="2" presStyleCnt="5"/>
      <dgm:spPr/>
    </dgm:pt>
    <dgm:pt modelId="{25D32A44-9EDB-489F-A06C-D808BBEF22AB}" type="pres">
      <dgm:prSet presAssocID="{FDB405B7-5527-4D12-A10F-39EC8CAAAE8A}" presName="shape" presStyleLbl="node1" presStyleIdx="3" presStyleCnt="5">
        <dgm:presLayoutVars>
          <dgm:bulletEnabled val="1"/>
        </dgm:presLayoutVars>
      </dgm:prSet>
      <dgm:spPr/>
    </dgm:pt>
    <dgm:pt modelId="{7470716B-CEDE-4412-B720-CD9D2C135535}" type="pres">
      <dgm:prSet presAssocID="{A2013054-7C4E-4DD8-8082-B2A2333C14B3}" presName="sibTrans" presStyleLbl="sibTrans2D1" presStyleIdx="3" presStyleCnt="4"/>
      <dgm:spPr/>
    </dgm:pt>
    <dgm:pt modelId="{6E02EC8F-2509-4065-974A-86842B541F0E}" type="pres">
      <dgm:prSet presAssocID="{8D05EDBD-1720-44D7-9F47-2D5113BB4EE9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CFDF1D02-5193-43C4-8934-A8D3C93C5AC0}" type="presOf" srcId="{76409841-8D0F-4D66-A3AB-F16A973B9D36}" destId="{2E31C3EA-110F-45DB-9DA8-D878162CB3D0}" srcOrd="0" destOrd="0" presId="urn:microsoft.com/office/officeart/2005/8/layout/bProcess2"/>
    <dgm:cxn modelId="{29271C0F-E851-41A4-A86D-73BB0C34B4C5}" srcId="{2DB33210-4C58-4C3E-A846-D1DE88A08138}" destId="{3F60CA02-D4DE-42E3-BAFC-41C33D5709EE}" srcOrd="0" destOrd="0" parTransId="{0A6C0644-2065-4B0A-8ECA-DCC3A90E318C}" sibTransId="{436FFF5C-93AC-427C-A0AB-4E7EF16365E7}"/>
    <dgm:cxn modelId="{A07EC21A-C18F-4E8B-ACFB-236376854C1C}" type="presOf" srcId="{A2013054-7C4E-4DD8-8082-B2A2333C14B3}" destId="{7470716B-CEDE-4412-B720-CD9D2C135535}" srcOrd="0" destOrd="0" presId="urn:microsoft.com/office/officeart/2005/8/layout/bProcess2"/>
    <dgm:cxn modelId="{94C79B1D-DB12-4648-98C2-67127976073B}" srcId="{2DB33210-4C58-4C3E-A846-D1DE88A08138}" destId="{8D05EDBD-1720-44D7-9F47-2D5113BB4EE9}" srcOrd="4" destOrd="0" parTransId="{12E525E9-40EE-4BF8-9614-761297C7DEDB}" sibTransId="{0C082840-6739-47D1-B0EC-44E863685C90}"/>
    <dgm:cxn modelId="{6600B445-C937-4283-8516-DF451B8A7BBC}" srcId="{2DB33210-4C58-4C3E-A846-D1DE88A08138}" destId="{7A4853AE-7531-4FDC-B87F-A1FF3709FC14}" srcOrd="2" destOrd="0" parTransId="{20A60548-ABB6-4B58-AED5-9311DE36643A}" sibTransId="{76409841-8D0F-4D66-A3AB-F16A973B9D36}"/>
    <dgm:cxn modelId="{D5EBDD66-A945-41C3-B9E3-545A2B0B3296}" type="presOf" srcId="{436FFF5C-93AC-427C-A0AB-4E7EF16365E7}" destId="{C7C962FA-B7C3-4D74-9601-105A755DCABA}" srcOrd="0" destOrd="0" presId="urn:microsoft.com/office/officeart/2005/8/layout/bProcess2"/>
    <dgm:cxn modelId="{7B916777-86F1-4D74-AE21-DF4DDA95DB5F}" srcId="{2DB33210-4C58-4C3E-A846-D1DE88A08138}" destId="{FDB405B7-5527-4D12-A10F-39EC8CAAAE8A}" srcOrd="3" destOrd="0" parTransId="{7FE4F171-9B0F-493E-939C-15EB37DD6749}" sibTransId="{A2013054-7C4E-4DD8-8082-B2A2333C14B3}"/>
    <dgm:cxn modelId="{410CFF84-CC78-4A01-BED0-6969EFDD8200}" type="presOf" srcId="{7A4853AE-7531-4FDC-B87F-A1FF3709FC14}" destId="{692D59CB-4C10-4403-83C3-EA7D1BD4F378}" srcOrd="0" destOrd="0" presId="urn:microsoft.com/office/officeart/2005/8/layout/bProcess2"/>
    <dgm:cxn modelId="{5FBDE08B-A420-43D1-926F-C0FF75B3EF4B}" type="presOf" srcId="{8D05EDBD-1720-44D7-9F47-2D5113BB4EE9}" destId="{6E02EC8F-2509-4065-974A-86842B541F0E}" srcOrd="0" destOrd="0" presId="urn:microsoft.com/office/officeart/2005/8/layout/bProcess2"/>
    <dgm:cxn modelId="{30886799-EBAE-4110-85E9-721FA85AADE9}" type="presOf" srcId="{F79B95BD-CFC3-4E80-B506-E57F1A619449}" destId="{5B54AB3E-F0CC-45C7-BDEB-3FD1A1BAADF2}" srcOrd="0" destOrd="0" presId="urn:microsoft.com/office/officeart/2005/8/layout/bProcess2"/>
    <dgm:cxn modelId="{21DC78AD-D194-4B71-8040-F6BA49E229E8}" type="presOf" srcId="{2DB33210-4C58-4C3E-A846-D1DE88A08138}" destId="{32010CB8-3D99-4071-BBF8-6E583A3BFE4E}" srcOrd="0" destOrd="0" presId="urn:microsoft.com/office/officeart/2005/8/layout/bProcess2"/>
    <dgm:cxn modelId="{874864C2-727B-4BBF-A7E9-CA8FD8B980F7}" type="presOf" srcId="{1D4FE37B-00BF-43BF-8E47-2789255B60B2}" destId="{EEA0178A-33C8-4012-BBF6-6EDFED4B66F9}" srcOrd="0" destOrd="0" presId="urn:microsoft.com/office/officeart/2005/8/layout/bProcess2"/>
    <dgm:cxn modelId="{DF332CDC-8213-4417-85D6-79CD7832A62C}" type="presOf" srcId="{FDB405B7-5527-4D12-A10F-39EC8CAAAE8A}" destId="{25D32A44-9EDB-489F-A06C-D808BBEF22AB}" srcOrd="0" destOrd="0" presId="urn:microsoft.com/office/officeart/2005/8/layout/bProcess2"/>
    <dgm:cxn modelId="{097EACE9-E0A0-4AC4-A130-6D4445C29F42}" type="presOf" srcId="{3F60CA02-D4DE-42E3-BAFC-41C33D5709EE}" destId="{AB2F000E-8DA6-4C13-9022-89A5E9A4EC18}" srcOrd="0" destOrd="0" presId="urn:microsoft.com/office/officeart/2005/8/layout/bProcess2"/>
    <dgm:cxn modelId="{833951EE-E477-49CB-94B8-1D9D73D317F4}" srcId="{2DB33210-4C58-4C3E-A846-D1DE88A08138}" destId="{1D4FE37B-00BF-43BF-8E47-2789255B60B2}" srcOrd="1" destOrd="0" parTransId="{B69DC4D3-21AE-4560-9142-DC3EFEA8E8C4}" sibTransId="{F79B95BD-CFC3-4E80-B506-E57F1A619449}"/>
    <dgm:cxn modelId="{D6283012-4B6E-44D5-A7AE-DA0B7110B6E1}" type="presParOf" srcId="{32010CB8-3D99-4071-BBF8-6E583A3BFE4E}" destId="{AB2F000E-8DA6-4C13-9022-89A5E9A4EC18}" srcOrd="0" destOrd="0" presId="urn:microsoft.com/office/officeart/2005/8/layout/bProcess2"/>
    <dgm:cxn modelId="{E1327AA2-6934-4383-BE63-0BD1CE8526BE}" type="presParOf" srcId="{32010CB8-3D99-4071-BBF8-6E583A3BFE4E}" destId="{C7C962FA-B7C3-4D74-9601-105A755DCABA}" srcOrd="1" destOrd="0" presId="urn:microsoft.com/office/officeart/2005/8/layout/bProcess2"/>
    <dgm:cxn modelId="{48F21EC2-B5E7-467D-921D-F21022341614}" type="presParOf" srcId="{32010CB8-3D99-4071-BBF8-6E583A3BFE4E}" destId="{DEC6EEDA-DC6D-4594-9A60-A8ED8A093AA3}" srcOrd="2" destOrd="0" presId="urn:microsoft.com/office/officeart/2005/8/layout/bProcess2"/>
    <dgm:cxn modelId="{2680B103-F909-435D-84D7-1683B143C87D}" type="presParOf" srcId="{DEC6EEDA-DC6D-4594-9A60-A8ED8A093AA3}" destId="{3EC94295-DAE8-4694-B667-FE287AC75911}" srcOrd="0" destOrd="0" presId="urn:microsoft.com/office/officeart/2005/8/layout/bProcess2"/>
    <dgm:cxn modelId="{E1BBF340-25E7-4AC8-88FD-5113CED82E05}" type="presParOf" srcId="{DEC6EEDA-DC6D-4594-9A60-A8ED8A093AA3}" destId="{EEA0178A-33C8-4012-BBF6-6EDFED4B66F9}" srcOrd="1" destOrd="0" presId="urn:microsoft.com/office/officeart/2005/8/layout/bProcess2"/>
    <dgm:cxn modelId="{33298090-FFDD-47CA-94BC-8C304E899DB2}" type="presParOf" srcId="{32010CB8-3D99-4071-BBF8-6E583A3BFE4E}" destId="{5B54AB3E-F0CC-45C7-BDEB-3FD1A1BAADF2}" srcOrd="3" destOrd="0" presId="urn:microsoft.com/office/officeart/2005/8/layout/bProcess2"/>
    <dgm:cxn modelId="{73DB75BC-5338-4973-ACA9-B210360F65B6}" type="presParOf" srcId="{32010CB8-3D99-4071-BBF8-6E583A3BFE4E}" destId="{FE7BECA2-8B03-4752-BF1B-1B1AC7F515D0}" srcOrd="4" destOrd="0" presId="urn:microsoft.com/office/officeart/2005/8/layout/bProcess2"/>
    <dgm:cxn modelId="{5282AB93-C769-4AD9-BA07-0AAC9098CA52}" type="presParOf" srcId="{FE7BECA2-8B03-4752-BF1B-1B1AC7F515D0}" destId="{0E6454CF-6742-4766-A732-B4ADAC265CDC}" srcOrd="0" destOrd="0" presId="urn:microsoft.com/office/officeart/2005/8/layout/bProcess2"/>
    <dgm:cxn modelId="{6D740488-ADDD-4FE3-A40C-4087533D22B6}" type="presParOf" srcId="{FE7BECA2-8B03-4752-BF1B-1B1AC7F515D0}" destId="{692D59CB-4C10-4403-83C3-EA7D1BD4F378}" srcOrd="1" destOrd="0" presId="urn:microsoft.com/office/officeart/2005/8/layout/bProcess2"/>
    <dgm:cxn modelId="{6975626B-CD4B-4ED5-9E43-95B1373E0027}" type="presParOf" srcId="{32010CB8-3D99-4071-BBF8-6E583A3BFE4E}" destId="{2E31C3EA-110F-45DB-9DA8-D878162CB3D0}" srcOrd="5" destOrd="0" presId="urn:microsoft.com/office/officeart/2005/8/layout/bProcess2"/>
    <dgm:cxn modelId="{2ED09A63-86C6-4E04-A20C-A20E2C7D27FE}" type="presParOf" srcId="{32010CB8-3D99-4071-BBF8-6E583A3BFE4E}" destId="{E480CE83-2489-48FE-8139-36B250802A9E}" srcOrd="6" destOrd="0" presId="urn:microsoft.com/office/officeart/2005/8/layout/bProcess2"/>
    <dgm:cxn modelId="{F3CCE460-EA4E-409F-A1B5-5A1315EA6BFB}" type="presParOf" srcId="{E480CE83-2489-48FE-8139-36B250802A9E}" destId="{FC490AC6-6D71-40E6-98DE-5FBB67A9B083}" srcOrd="0" destOrd="0" presId="urn:microsoft.com/office/officeart/2005/8/layout/bProcess2"/>
    <dgm:cxn modelId="{BC490282-6C4A-408A-B5E7-54F1A9DAD804}" type="presParOf" srcId="{E480CE83-2489-48FE-8139-36B250802A9E}" destId="{25D32A44-9EDB-489F-A06C-D808BBEF22AB}" srcOrd="1" destOrd="0" presId="urn:microsoft.com/office/officeart/2005/8/layout/bProcess2"/>
    <dgm:cxn modelId="{9CA00F38-3DAC-48F5-99D3-771794F43B9B}" type="presParOf" srcId="{32010CB8-3D99-4071-BBF8-6E583A3BFE4E}" destId="{7470716B-CEDE-4412-B720-CD9D2C135535}" srcOrd="7" destOrd="0" presId="urn:microsoft.com/office/officeart/2005/8/layout/bProcess2"/>
    <dgm:cxn modelId="{DDB11DE9-E897-4D25-80CF-812E569199D0}" type="presParOf" srcId="{32010CB8-3D99-4071-BBF8-6E583A3BFE4E}" destId="{6E02EC8F-2509-4065-974A-86842B541F0E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1B7A0-C3AA-4657-ABC9-4A021422A52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036563-FBED-4C70-A1DB-2D889009D399}">
      <dgm:prSet/>
      <dgm:spPr/>
      <dgm:t>
        <a:bodyPr/>
        <a:lstStyle/>
        <a:p>
          <a:r>
            <a:rPr lang="nl-NL"/>
            <a:t>Cijfers</a:t>
          </a:r>
          <a:endParaRPr lang="en-US"/>
        </a:p>
      </dgm:t>
    </dgm:pt>
    <dgm:pt modelId="{6B2884C8-1B3D-4A35-9141-23796F760E97}" type="parTrans" cxnId="{F55273D5-737F-4625-B163-316F93311922}">
      <dgm:prSet/>
      <dgm:spPr/>
      <dgm:t>
        <a:bodyPr/>
        <a:lstStyle/>
        <a:p>
          <a:endParaRPr lang="en-US"/>
        </a:p>
      </dgm:t>
    </dgm:pt>
    <dgm:pt modelId="{DA47AA13-CE20-411E-B556-813A769EBDA0}" type="sibTrans" cxnId="{F55273D5-737F-4625-B163-316F93311922}">
      <dgm:prSet/>
      <dgm:spPr/>
      <dgm:t>
        <a:bodyPr/>
        <a:lstStyle/>
        <a:p>
          <a:endParaRPr lang="en-US"/>
        </a:p>
      </dgm:t>
    </dgm:pt>
    <dgm:pt modelId="{D35960F5-7E78-42C8-9E01-16B08EE801A7}">
      <dgm:prSet/>
      <dgm:spPr/>
      <dgm:t>
        <a:bodyPr/>
        <a:lstStyle/>
        <a:p>
          <a:r>
            <a:rPr lang="nl-NL"/>
            <a:t>Cum laude</a:t>
          </a:r>
          <a:endParaRPr lang="en-US"/>
        </a:p>
      </dgm:t>
    </dgm:pt>
    <dgm:pt modelId="{980E1824-B606-4411-9378-AD9051B00EFC}" type="parTrans" cxnId="{0A3374D9-5A8F-4BDB-A113-3EE7195270DD}">
      <dgm:prSet/>
      <dgm:spPr/>
      <dgm:t>
        <a:bodyPr/>
        <a:lstStyle/>
        <a:p>
          <a:endParaRPr lang="en-US"/>
        </a:p>
      </dgm:t>
    </dgm:pt>
    <dgm:pt modelId="{0096E6B8-A868-44C9-8045-D4C2B192441A}" type="sibTrans" cxnId="{0A3374D9-5A8F-4BDB-A113-3EE7195270DD}">
      <dgm:prSet/>
      <dgm:spPr/>
      <dgm:t>
        <a:bodyPr/>
        <a:lstStyle/>
        <a:p>
          <a:endParaRPr lang="en-US"/>
        </a:p>
      </dgm:t>
    </dgm:pt>
    <dgm:pt modelId="{52D5E1F9-7B3A-4161-9A24-0CDF986AFE98}">
      <dgm:prSet/>
      <dgm:spPr/>
      <dgm:t>
        <a:bodyPr/>
        <a:lstStyle/>
        <a:p>
          <a:r>
            <a:rPr lang="nl-NL"/>
            <a:t>Waar is de opdracht????</a:t>
          </a:r>
          <a:endParaRPr lang="en-US"/>
        </a:p>
      </dgm:t>
    </dgm:pt>
    <dgm:pt modelId="{8A5EE517-61E9-41E3-AC55-5006DC536818}" type="parTrans" cxnId="{B5033BCB-538E-47EE-8E80-50A424A66290}">
      <dgm:prSet/>
      <dgm:spPr/>
      <dgm:t>
        <a:bodyPr/>
        <a:lstStyle/>
        <a:p>
          <a:endParaRPr lang="en-US"/>
        </a:p>
      </dgm:t>
    </dgm:pt>
    <dgm:pt modelId="{59EE619B-FFE6-4C5A-B4BB-AD756711E170}" type="sibTrans" cxnId="{B5033BCB-538E-47EE-8E80-50A424A66290}">
      <dgm:prSet/>
      <dgm:spPr/>
      <dgm:t>
        <a:bodyPr/>
        <a:lstStyle/>
        <a:p>
          <a:endParaRPr lang="en-US"/>
        </a:p>
      </dgm:t>
    </dgm:pt>
    <dgm:pt modelId="{D7D042E9-5A68-49A5-BCDB-5E6DDD7AFF93}" type="pres">
      <dgm:prSet presAssocID="{F521B7A0-C3AA-4657-ABC9-4A021422A5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47F82A-2B51-47D6-A643-F259C664D7E7}" type="pres">
      <dgm:prSet presAssocID="{79036563-FBED-4C70-A1DB-2D889009D399}" presName="root" presStyleCnt="0"/>
      <dgm:spPr/>
    </dgm:pt>
    <dgm:pt modelId="{10D75B65-3A24-4DC4-A448-2837DEBA4823}" type="pres">
      <dgm:prSet presAssocID="{79036563-FBED-4C70-A1DB-2D889009D399}" presName="rootComposite" presStyleCnt="0"/>
      <dgm:spPr/>
    </dgm:pt>
    <dgm:pt modelId="{3109D1C6-534E-4F68-A80D-168A0BDE7C40}" type="pres">
      <dgm:prSet presAssocID="{79036563-FBED-4C70-A1DB-2D889009D399}" presName="rootText" presStyleLbl="node1" presStyleIdx="0" presStyleCnt="3"/>
      <dgm:spPr/>
    </dgm:pt>
    <dgm:pt modelId="{09BA7975-49FE-464D-A4FB-11BF8B9674F4}" type="pres">
      <dgm:prSet presAssocID="{79036563-FBED-4C70-A1DB-2D889009D399}" presName="rootConnector" presStyleLbl="node1" presStyleIdx="0" presStyleCnt="3"/>
      <dgm:spPr/>
    </dgm:pt>
    <dgm:pt modelId="{1816613C-0A93-49B5-808B-2BCCAFB16B8E}" type="pres">
      <dgm:prSet presAssocID="{79036563-FBED-4C70-A1DB-2D889009D399}" presName="childShape" presStyleCnt="0"/>
      <dgm:spPr/>
    </dgm:pt>
    <dgm:pt modelId="{2DE8A7E0-9632-4AC9-BD74-5C12BF3CC64E}" type="pres">
      <dgm:prSet presAssocID="{D35960F5-7E78-42C8-9E01-16B08EE801A7}" presName="root" presStyleCnt="0"/>
      <dgm:spPr/>
    </dgm:pt>
    <dgm:pt modelId="{F3CE438D-D732-40D6-875F-6EA9E554E018}" type="pres">
      <dgm:prSet presAssocID="{D35960F5-7E78-42C8-9E01-16B08EE801A7}" presName="rootComposite" presStyleCnt="0"/>
      <dgm:spPr/>
    </dgm:pt>
    <dgm:pt modelId="{03A1E0AA-CBC2-4ABB-9C5F-442B967CE04E}" type="pres">
      <dgm:prSet presAssocID="{D35960F5-7E78-42C8-9E01-16B08EE801A7}" presName="rootText" presStyleLbl="node1" presStyleIdx="1" presStyleCnt="3"/>
      <dgm:spPr/>
    </dgm:pt>
    <dgm:pt modelId="{DC867EA1-B7A3-48FC-90F7-1C077CC5334B}" type="pres">
      <dgm:prSet presAssocID="{D35960F5-7E78-42C8-9E01-16B08EE801A7}" presName="rootConnector" presStyleLbl="node1" presStyleIdx="1" presStyleCnt="3"/>
      <dgm:spPr/>
    </dgm:pt>
    <dgm:pt modelId="{96C84B82-499B-4DD1-B9AE-B8EEE68B94A6}" type="pres">
      <dgm:prSet presAssocID="{D35960F5-7E78-42C8-9E01-16B08EE801A7}" presName="childShape" presStyleCnt="0"/>
      <dgm:spPr/>
    </dgm:pt>
    <dgm:pt modelId="{22088ED4-B01E-4A93-9DA2-EDF73BB1C250}" type="pres">
      <dgm:prSet presAssocID="{52D5E1F9-7B3A-4161-9A24-0CDF986AFE98}" presName="root" presStyleCnt="0"/>
      <dgm:spPr/>
    </dgm:pt>
    <dgm:pt modelId="{E19DCE16-26FF-457D-B531-808468F1D9B4}" type="pres">
      <dgm:prSet presAssocID="{52D5E1F9-7B3A-4161-9A24-0CDF986AFE98}" presName="rootComposite" presStyleCnt="0"/>
      <dgm:spPr/>
    </dgm:pt>
    <dgm:pt modelId="{B5EF592B-16F8-48DA-ACD1-01CD13AC6954}" type="pres">
      <dgm:prSet presAssocID="{52D5E1F9-7B3A-4161-9A24-0CDF986AFE98}" presName="rootText" presStyleLbl="node1" presStyleIdx="2" presStyleCnt="3"/>
      <dgm:spPr/>
    </dgm:pt>
    <dgm:pt modelId="{00A85509-DF76-49B6-9B8E-765A0B24CA98}" type="pres">
      <dgm:prSet presAssocID="{52D5E1F9-7B3A-4161-9A24-0CDF986AFE98}" presName="rootConnector" presStyleLbl="node1" presStyleIdx="2" presStyleCnt="3"/>
      <dgm:spPr/>
    </dgm:pt>
    <dgm:pt modelId="{C60CAC81-6943-417E-A4A4-35C8F2D1E957}" type="pres">
      <dgm:prSet presAssocID="{52D5E1F9-7B3A-4161-9A24-0CDF986AFE98}" presName="childShape" presStyleCnt="0"/>
      <dgm:spPr/>
    </dgm:pt>
  </dgm:ptLst>
  <dgm:cxnLst>
    <dgm:cxn modelId="{3B14921A-0874-4EA6-9466-4D38B4BE88EC}" type="presOf" srcId="{52D5E1F9-7B3A-4161-9A24-0CDF986AFE98}" destId="{00A85509-DF76-49B6-9B8E-765A0B24CA98}" srcOrd="1" destOrd="0" presId="urn:microsoft.com/office/officeart/2005/8/layout/hierarchy3"/>
    <dgm:cxn modelId="{F1B80E2F-7237-4871-B157-FD90792EB8A5}" type="presOf" srcId="{D35960F5-7E78-42C8-9E01-16B08EE801A7}" destId="{03A1E0AA-CBC2-4ABB-9C5F-442B967CE04E}" srcOrd="0" destOrd="0" presId="urn:microsoft.com/office/officeart/2005/8/layout/hierarchy3"/>
    <dgm:cxn modelId="{DABBDF77-08F6-4F1D-BF9B-9FB0D765C6EC}" type="presOf" srcId="{D35960F5-7E78-42C8-9E01-16B08EE801A7}" destId="{DC867EA1-B7A3-48FC-90F7-1C077CC5334B}" srcOrd="1" destOrd="0" presId="urn:microsoft.com/office/officeart/2005/8/layout/hierarchy3"/>
    <dgm:cxn modelId="{2CBD958E-B8DD-4038-A727-E00E94559E32}" type="presOf" srcId="{F521B7A0-C3AA-4657-ABC9-4A021422A525}" destId="{D7D042E9-5A68-49A5-BCDB-5E6DDD7AFF93}" srcOrd="0" destOrd="0" presId="urn:microsoft.com/office/officeart/2005/8/layout/hierarchy3"/>
    <dgm:cxn modelId="{347E36A2-0CC5-4576-A03F-10297C84FC0F}" type="presOf" srcId="{52D5E1F9-7B3A-4161-9A24-0CDF986AFE98}" destId="{B5EF592B-16F8-48DA-ACD1-01CD13AC6954}" srcOrd="0" destOrd="0" presId="urn:microsoft.com/office/officeart/2005/8/layout/hierarchy3"/>
    <dgm:cxn modelId="{95D9BEB0-FB36-4303-89D1-ECE8BDF82454}" type="presOf" srcId="{79036563-FBED-4C70-A1DB-2D889009D399}" destId="{09BA7975-49FE-464D-A4FB-11BF8B9674F4}" srcOrd="1" destOrd="0" presId="urn:microsoft.com/office/officeart/2005/8/layout/hierarchy3"/>
    <dgm:cxn modelId="{B5033BCB-538E-47EE-8E80-50A424A66290}" srcId="{F521B7A0-C3AA-4657-ABC9-4A021422A525}" destId="{52D5E1F9-7B3A-4161-9A24-0CDF986AFE98}" srcOrd="2" destOrd="0" parTransId="{8A5EE517-61E9-41E3-AC55-5006DC536818}" sibTransId="{59EE619B-FFE6-4C5A-B4BB-AD756711E170}"/>
    <dgm:cxn modelId="{F55273D5-737F-4625-B163-316F93311922}" srcId="{F521B7A0-C3AA-4657-ABC9-4A021422A525}" destId="{79036563-FBED-4C70-A1DB-2D889009D399}" srcOrd="0" destOrd="0" parTransId="{6B2884C8-1B3D-4A35-9141-23796F760E97}" sibTransId="{DA47AA13-CE20-411E-B556-813A769EBDA0}"/>
    <dgm:cxn modelId="{0A3374D9-5A8F-4BDB-A113-3EE7195270DD}" srcId="{F521B7A0-C3AA-4657-ABC9-4A021422A525}" destId="{D35960F5-7E78-42C8-9E01-16B08EE801A7}" srcOrd="1" destOrd="0" parTransId="{980E1824-B606-4411-9378-AD9051B00EFC}" sibTransId="{0096E6B8-A868-44C9-8045-D4C2B192441A}"/>
    <dgm:cxn modelId="{819DCFE9-D2BF-462C-A2AF-5BAC93DBC74B}" type="presOf" srcId="{79036563-FBED-4C70-A1DB-2D889009D399}" destId="{3109D1C6-534E-4F68-A80D-168A0BDE7C40}" srcOrd="0" destOrd="0" presId="urn:microsoft.com/office/officeart/2005/8/layout/hierarchy3"/>
    <dgm:cxn modelId="{B232F5EF-44FE-4748-9168-3CBC027B3103}" type="presParOf" srcId="{D7D042E9-5A68-49A5-BCDB-5E6DDD7AFF93}" destId="{0147F82A-2B51-47D6-A643-F259C664D7E7}" srcOrd="0" destOrd="0" presId="urn:microsoft.com/office/officeart/2005/8/layout/hierarchy3"/>
    <dgm:cxn modelId="{C8DDFD70-DCAE-4EBC-B944-EB059F8E4015}" type="presParOf" srcId="{0147F82A-2B51-47D6-A643-F259C664D7E7}" destId="{10D75B65-3A24-4DC4-A448-2837DEBA4823}" srcOrd="0" destOrd="0" presId="urn:microsoft.com/office/officeart/2005/8/layout/hierarchy3"/>
    <dgm:cxn modelId="{66FE8970-123D-4DAD-968F-D00AFD372AD2}" type="presParOf" srcId="{10D75B65-3A24-4DC4-A448-2837DEBA4823}" destId="{3109D1C6-534E-4F68-A80D-168A0BDE7C40}" srcOrd="0" destOrd="0" presId="urn:microsoft.com/office/officeart/2005/8/layout/hierarchy3"/>
    <dgm:cxn modelId="{AE6D7C34-54A0-445B-8AA6-606FE604C7DA}" type="presParOf" srcId="{10D75B65-3A24-4DC4-A448-2837DEBA4823}" destId="{09BA7975-49FE-464D-A4FB-11BF8B9674F4}" srcOrd="1" destOrd="0" presId="urn:microsoft.com/office/officeart/2005/8/layout/hierarchy3"/>
    <dgm:cxn modelId="{B1D4C684-A0C1-40CD-A84A-6EEAFB65EE9C}" type="presParOf" srcId="{0147F82A-2B51-47D6-A643-F259C664D7E7}" destId="{1816613C-0A93-49B5-808B-2BCCAFB16B8E}" srcOrd="1" destOrd="0" presId="urn:microsoft.com/office/officeart/2005/8/layout/hierarchy3"/>
    <dgm:cxn modelId="{C9E27BC1-17B3-465E-8B7A-AE089C461139}" type="presParOf" srcId="{D7D042E9-5A68-49A5-BCDB-5E6DDD7AFF93}" destId="{2DE8A7E0-9632-4AC9-BD74-5C12BF3CC64E}" srcOrd="1" destOrd="0" presId="urn:microsoft.com/office/officeart/2005/8/layout/hierarchy3"/>
    <dgm:cxn modelId="{F6D73BFD-5ACC-4357-A683-7037DA581961}" type="presParOf" srcId="{2DE8A7E0-9632-4AC9-BD74-5C12BF3CC64E}" destId="{F3CE438D-D732-40D6-875F-6EA9E554E018}" srcOrd="0" destOrd="0" presId="urn:microsoft.com/office/officeart/2005/8/layout/hierarchy3"/>
    <dgm:cxn modelId="{2E06E67E-EF3A-43F8-B1DD-C05E958E160F}" type="presParOf" srcId="{F3CE438D-D732-40D6-875F-6EA9E554E018}" destId="{03A1E0AA-CBC2-4ABB-9C5F-442B967CE04E}" srcOrd="0" destOrd="0" presId="urn:microsoft.com/office/officeart/2005/8/layout/hierarchy3"/>
    <dgm:cxn modelId="{1D43DE74-E779-4BDF-A910-E2C9012657C8}" type="presParOf" srcId="{F3CE438D-D732-40D6-875F-6EA9E554E018}" destId="{DC867EA1-B7A3-48FC-90F7-1C077CC5334B}" srcOrd="1" destOrd="0" presId="urn:microsoft.com/office/officeart/2005/8/layout/hierarchy3"/>
    <dgm:cxn modelId="{D30D0F5F-F67F-42A2-9A8B-7B584AAEAF6A}" type="presParOf" srcId="{2DE8A7E0-9632-4AC9-BD74-5C12BF3CC64E}" destId="{96C84B82-499B-4DD1-B9AE-B8EEE68B94A6}" srcOrd="1" destOrd="0" presId="urn:microsoft.com/office/officeart/2005/8/layout/hierarchy3"/>
    <dgm:cxn modelId="{8B894F53-CB5D-43CA-8F79-7F16213FFE52}" type="presParOf" srcId="{D7D042E9-5A68-49A5-BCDB-5E6DDD7AFF93}" destId="{22088ED4-B01E-4A93-9DA2-EDF73BB1C250}" srcOrd="2" destOrd="0" presId="urn:microsoft.com/office/officeart/2005/8/layout/hierarchy3"/>
    <dgm:cxn modelId="{00D2C310-F3BD-4FF7-9946-5086837EA0D2}" type="presParOf" srcId="{22088ED4-B01E-4A93-9DA2-EDF73BB1C250}" destId="{E19DCE16-26FF-457D-B531-808468F1D9B4}" srcOrd="0" destOrd="0" presId="urn:microsoft.com/office/officeart/2005/8/layout/hierarchy3"/>
    <dgm:cxn modelId="{4478C1C4-0257-40CC-8893-F8DC79528740}" type="presParOf" srcId="{E19DCE16-26FF-457D-B531-808468F1D9B4}" destId="{B5EF592B-16F8-48DA-ACD1-01CD13AC6954}" srcOrd="0" destOrd="0" presId="urn:microsoft.com/office/officeart/2005/8/layout/hierarchy3"/>
    <dgm:cxn modelId="{51C49E36-9416-4C06-B78A-B806AFB51A25}" type="presParOf" srcId="{E19DCE16-26FF-457D-B531-808468F1D9B4}" destId="{00A85509-DF76-49B6-9B8E-765A0B24CA98}" srcOrd="1" destOrd="0" presId="urn:microsoft.com/office/officeart/2005/8/layout/hierarchy3"/>
    <dgm:cxn modelId="{63D96C00-E471-49FA-80E8-33AE2B22D680}" type="presParOf" srcId="{22088ED4-B01E-4A93-9DA2-EDF73BB1C250}" destId="{C60CAC81-6943-417E-A4A4-35C8F2D1E95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3E8FA-237F-4B5F-8D60-29538C87D3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570C5A-223D-433D-8527-1413310FCD75}">
      <dgm:prSet/>
      <dgm:spPr/>
      <dgm:t>
        <a:bodyPr/>
        <a:lstStyle/>
        <a:p>
          <a:r>
            <a:rPr lang="nl-NL"/>
            <a:t>Je weet het verschil tussen een stands, binnenbox en buitenbox</a:t>
          </a:r>
          <a:endParaRPr lang="en-US"/>
        </a:p>
      </dgm:t>
    </dgm:pt>
    <dgm:pt modelId="{7F210775-3023-4BE6-8916-3604C12250AE}" type="parTrans" cxnId="{01D59D73-F8DC-4594-9A93-9273330C4C5E}">
      <dgm:prSet/>
      <dgm:spPr/>
      <dgm:t>
        <a:bodyPr/>
        <a:lstStyle/>
        <a:p>
          <a:endParaRPr lang="en-US"/>
        </a:p>
      </dgm:t>
    </dgm:pt>
    <dgm:pt modelId="{1E7349CB-1B73-47B2-91CF-7015B90E6C39}" type="sibTrans" cxnId="{01D59D73-F8DC-4594-9A93-9273330C4C5E}">
      <dgm:prSet/>
      <dgm:spPr/>
      <dgm:t>
        <a:bodyPr/>
        <a:lstStyle/>
        <a:p>
          <a:endParaRPr lang="en-US"/>
        </a:p>
      </dgm:t>
    </dgm:pt>
    <dgm:pt modelId="{84C7EB0A-79F5-41E5-B08C-DD3D2F4B4BC4}">
      <dgm:prSet/>
      <dgm:spPr/>
      <dgm:t>
        <a:bodyPr/>
        <a:lstStyle/>
        <a:p>
          <a:r>
            <a:rPr lang="nl-NL"/>
            <a:t>Je weet waar je een voerbak plaats, en waar een voerstang voor dient</a:t>
          </a:r>
          <a:endParaRPr lang="en-US"/>
        </a:p>
      </dgm:t>
    </dgm:pt>
    <dgm:pt modelId="{35BB8DA8-6CBE-44AC-ACF8-A196B0721B2B}" type="parTrans" cxnId="{9A8B0372-9183-44CE-9A54-2E43F0498947}">
      <dgm:prSet/>
      <dgm:spPr/>
      <dgm:t>
        <a:bodyPr/>
        <a:lstStyle/>
        <a:p>
          <a:endParaRPr lang="en-US"/>
        </a:p>
      </dgm:t>
    </dgm:pt>
    <dgm:pt modelId="{28B80ACE-B247-4536-AB2A-9F054FAD2399}" type="sibTrans" cxnId="{9A8B0372-9183-44CE-9A54-2E43F0498947}">
      <dgm:prSet/>
      <dgm:spPr/>
      <dgm:t>
        <a:bodyPr/>
        <a:lstStyle/>
        <a:p>
          <a:endParaRPr lang="en-US"/>
        </a:p>
      </dgm:t>
    </dgm:pt>
    <dgm:pt modelId="{145B3971-4FD2-4D19-87C3-2A17C4F120C4}">
      <dgm:prSet/>
      <dgm:spPr/>
      <dgm:t>
        <a:bodyPr/>
        <a:lstStyle/>
        <a:p>
          <a:r>
            <a:rPr lang="nl-NL"/>
            <a:t>Je weet het verschil in bodembedekking </a:t>
          </a:r>
          <a:endParaRPr lang="en-US"/>
        </a:p>
      </dgm:t>
    </dgm:pt>
    <dgm:pt modelId="{E215E850-3C61-4F68-92F0-9C28BEC16AC0}" type="parTrans" cxnId="{0A3779A0-83F2-4C29-938B-6454D566D8B1}">
      <dgm:prSet/>
      <dgm:spPr/>
      <dgm:t>
        <a:bodyPr/>
        <a:lstStyle/>
        <a:p>
          <a:endParaRPr lang="en-US"/>
        </a:p>
      </dgm:t>
    </dgm:pt>
    <dgm:pt modelId="{134F3684-35BF-4046-8163-7B6630F786CC}" type="sibTrans" cxnId="{0A3779A0-83F2-4C29-938B-6454D566D8B1}">
      <dgm:prSet/>
      <dgm:spPr/>
      <dgm:t>
        <a:bodyPr/>
        <a:lstStyle/>
        <a:p>
          <a:endParaRPr lang="en-US"/>
        </a:p>
      </dgm:t>
    </dgm:pt>
    <dgm:pt modelId="{229376D4-5D26-4389-966E-91CBCE98D1B1}" type="pres">
      <dgm:prSet presAssocID="{B893E8FA-237F-4B5F-8D60-29538C87D373}" presName="linear" presStyleCnt="0">
        <dgm:presLayoutVars>
          <dgm:animLvl val="lvl"/>
          <dgm:resizeHandles val="exact"/>
        </dgm:presLayoutVars>
      </dgm:prSet>
      <dgm:spPr/>
    </dgm:pt>
    <dgm:pt modelId="{033DACA4-376C-4BF3-A6C4-1C7ACEC97DAB}" type="pres">
      <dgm:prSet presAssocID="{DD570C5A-223D-433D-8527-1413310FCD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7CE7A7-2DF7-45AC-B47F-DCC19A1BA0CF}" type="pres">
      <dgm:prSet presAssocID="{1E7349CB-1B73-47B2-91CF-7015B90E6C39}" presName="spacer" presStyleCnt="0"/>
      <dgm:spPr/>
    </dgm:pt>
    <dgm:pt modelId="{49F801A0-74F5-4D22-AB16-27A36D4299B2}" type="pres">
      <dgm:prSet presAssocID="{84C7EB0A-79F5-41E5-B08C-DD3D2F4B4B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59AEB3-90B2-431F-8A32-464DB3A44AAE}" type="pres">
      <dgm:prSet presAssocID="{28B80ACE-B247-4536-AB2A-9F054FAD2399}" presName="spacer" presStyleCnt="0"/>
      <dgm:spPr/>
    </dgm:pt>
    <dgm:pt modelId="{C2317CE7-35B6-4F48-AB6F-602F61ADF9AA}" type="pres">
      <dgm:prSet presAssocID="{145B3971-4FD2-4D19-87C3-2A17C4F120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E75009-FAF3-42DD-9552-17B61D27B631}" type="presOf" srcId="{145B3971-4FD2-4D19-87C3-2A17C4F120C4}" destId="{C2317CE7-35B6-4F48-AB6F-602F61ADF9AA}" srcOrd="0" destOrd="0" presId="urn:microsoft.com/office/officeart/2005/8/layout/vList2"/>
    <dgm:cxn modelId="{B046B12E-D9A0-412C-AAF7-222D4C482A94}" type="presOf" srcId="{B893E8FA-237F-4B5F-8D60-29538C87D373}" destId="{229376D4-5D26-4389-966E-91CBCE98D1B1}" srcOrd="0" destOrd="0" presId="urn:microsoft.com/office/officeart/2005/8/layout/vList2"/>
    <dgm:cxn modelId="{9A8B0372-9183-44CE-9A54-2E43F0498947}" srcId="{B893E8FA-237F-4B5F-8D60-29538C87D373}" destId="{84C7EB0A-79F5-41E5-B08C-DD3D2F4B4BC4}" srcOrd="1" destOrd="0" parTransId="{35BB8DA8-6CBE-44AC-ACF8-A196B0721B2B}" sibTransId="{28B80ACE-B247-4536-AB2A-9F054FAD2399}"/>
    <dgm:cxn modelId="{01D59D73-F8DC-4594-9A93-9273330C4C5E}" srcId="{B893E8FA-237F-4B5F-8D60-29538C87D373}" destId="{DD570C5A-223D-433D-8527-1413310FCD75}" srcOrd="0" destOrd="0" parTransId="{7F210775-3023-4BE6-8916-3604C12250AE}" sibTransId="{1E7349CB-1B73-47B2-91CF-7015B90E6C39}"/>
    <dgm:cxn modelId="{0A3779A0-83F2-4C29-938B-6454D566D8B1}" srcId="{B893E8FA-237F-4B5F-8D60-29538C87D373}" destId="{145B3971-4FD2-4D19-87C3-2A17C4F120C4}" srcOrd="2" destOrd="0" parTransId="{E215E850-3C61-4F68-92F0-9C28BEC16AC0}" sibTransId="{134F3684-35BF-4046-8163-7B6630F786CC}"/>
    <dgm:cxn modelId="{BB67ACB5-1BD7-492C-8FB6-212195B6A1C2}" type="presOf" srcId="{84C7EB0A-79F5-41E5-B08C-DD3D2F4B4BC4}" destId="{49F801A0-74F5-4D22-AB16-27A36D4299B2}" srcOrd="0" destOrd="0" presId="urn:microsoft.com/office/officeart/2005/8/layout/vList2"/>
    <dgm:cxn modelId="{1E8820EC-9632-4358-B0AB-F8AF8AA8F6BF}" type="presOf" srcId="{DD570C5A-223D-433D-8527-1413310FCD75}" destId="{033DACA4-376C-4BF3-A6C4-1C7ACEC97DAB}" srcOrd="0" destOrd="0" presId="urn:microsoft.com/office/officeart/2005/8/layout/vList2"/>
    <dgm:cxn modelId="{74DE0432-39D6-4480-95D5-A02C8C19B7C2}" type="presParOf" srcId="{229376D4-5D26-4389-966E-91CBCE98D1B1}" destId="{033DACA4-376C-4BF3-A6C4-1C7ACEC97DAB}" srcOrd="0" destOrd="0" presId="urn:microsoft.com/office/officeart/2005/8/layout/vList2"/>
    <dgm:cxn modelId="{7C245174-3313-40A0-AC29-4F6B878FCCFA}" type="presParOf" srcId="{229376D4-5D26-4389-966E-91CBCE98D1B1}" destId="{DD7CE7A7-2DF7-45AC-B47F-DCC19A1BA0CF}" srcOrd="1" destOrd="0" presId="urn:microsoft.com/office/officeart/2005/8/layout/vList2"/>
    <dgm:cxn modelId="{4AD40101-5782-4F1B-8633-24823F9481E2}" type="presParOf" srcId="{229376D4-5D26-4389-966E-91CBCE98D1B1}" destId="{49F801A0-74F5-4D22-AB16-27A36D4299B2}" srcOrd="2" destOrd="0" presId="urn:microsoft.com/office/officeart/2005/8/layout/vList2"/>
    <dgm:cxn modelId="{6C1CF736-AB03-40A5-A05C-AA394938A376}" type="presParOf" srcId="{229376D4-5D26-4389-966E-91CBCE98D1B1}" destId="{3459AEB3-90B2-431F-8A32-464DB3A44AAE}" srcOrd="3" destOrd="0" presId="urn:microsoft.com/office/officeart/2005/8/layout/vList2"/>
    <dgm:cxn modelId="{DB443454-E654-4E66-ACD7-582831C9859D}" type="presParOf" srcId="{229376D4-5D26-4389-966E-91CBCE98D1B1}" destId="{C2317CE7-35B6-4F48-AB6F-602F61ADF9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D40E3-9F13-44D7-A006-3CC13F895BB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21204-8CDF-4024-B03B-1EADBB4165C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De bodem moet altijd waterdicht zijn ( beton )</a:t>
          </a:r>
          <a:endParaRPr lang="en-US"/>
        </a:p>
      </dgm:t>
    </dgm:pt>
    <dgm:pt modelId="{C3CA3AA1-8ABB-4537-89E2-44ED75AF0B6A}" type="parTrans" cxnId="{29DE27C3-F54B-4492-82FE-81B8E19793AF}">
      <dgm:prSet/>
      <dgm:spPr/>
      <dgm:t>
        <a:bodyPr/>
        <a:lstStyle/>
        <a:p>
          <a:endParaRPr lang="en-US"/>
        </a:p>
      </dgm:t>
    </dgm:pt>
    <dgm:pt modelId="{5495B5E7-81E6-4B2E-AA1E-43EE8FFEA866}" type="sibTrans" cxnId="{29DE27C3-F54B-4492-82FE-81B8E19793AF}">
      <dgm:prSet/>
      <dgm:spPr/>
      <dgm:t>
        <a:bodyPr/>
        <a:lstStyle/>
        <a:p>
          <a:endParaRPr lang="en-US"/>
        </a:p>
      </dgm:t>
    </dgm:pt>
    <dgm:pt modelId="{CCEE0131-0308-41EA-9C84-3CE39C8CC88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Houtvezel = minste hoeveelheid mest</a:t>
          </a:r>
          <a:endParaRPr lang="en-US"/>
        </a:p>
      </dgm:t>
    </dgm:pt>
    <dgm:pt modelId="{74F0DE1C-EA96-4D13-92C5-C701FBB4568E}" type="parTrans" cxnId="{E72E1B66-E639-49A2-8257-9E94C5E8E118}">
      <dgm:prSet/>
      <dgm:spPr/>
      <dgm:t>
        <a:bodyPr/>
        <a:lstStyle/>
        <a:p>
          <a:endParaRPr lang="en-US"/>
        </a:p>
      </dgm:t>
    </dgm:pt>
    <dgm:pt modelId="{AB825D33-C9EA-4497-B791-C50CD3FB7D44}" type="sibTrans" cxnId="{E72E1B66-E639-49A2-8257-9E94C5E8E118}">
      <dgm:prSet/>
      <dgm:spPr/>
      <dgm:t>
        <a:bodyPr/>
        <a:lstStyle/>
        <a:p>
          <a:endParaRPr lang="en-US"/>
        </a:p>
      </dgm:t>
    </dgm:pt>
    <dgm:pt modelId="{75A44B4D-E9AF-4E52-8E1A-148A2213D2F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Stro = aangenaam voor dier, is goedkoop en dient ook als afleiding</a:t>
          </a:r>
          <a:endParaRPr lang="en-US"/>
        </a:p>
      </dgm:t>
    </dgm:pt>
    <dgm:pt modelId="{C6AB04AD-0DE3-41B7-B691-E2F3BFCCE42B}" type="parTrans" cxnId="{3BB234DA-0B54-46DF-A59D-6CFC32727063}">
      <dgm:prSet/>
      <dgm:spPr/>
      <dgm:t>
        <a:bodyPr/>
        <a:lstStyle/>
        <a:p>
          <a:endParaRPr lang="en-US"/>
        </a:p>
      </dgm:t>
    </dgm:pt>
    <dgm:pt modelId="{969E4CAF-AE76-4F17-9BAA-EAFCD967E50C}" type="sibTrans" cxnId="{3BB234DA-0B54-46DF-A59D-6CFC32727063}">
      <dgm:prSet/>
      <dgm:spPr/>
      <dgm:t>
        <a:bodyPr/>
        <a:lstStyle/>
        <a:p>
          <a:endParaRPr lang="en-US"/>
        </a:p>
      </dgm:t>
    </dgm:pt>
    <dgm:pt modelId="{38AC95FA-872A-4A70-847C-0D1BFFE9EB32}" type="pres">
      <dgm:prSet presAssocID="{947D40E3-9F13-44D7-A006-3CC13F895BBD}" presName="root" presStyleCnt="0">
        <dgm:presLayoutVars>
          <dgm:dir/>
          <dgm:resizeHandles val="exact"/>
        </dgm:presLayoutVars>
      </dgm:prSet>
      <dgm:spPr/>
    </dgm:pt>
    <dgm:pt modelId="{4ADDBDE9-9052-4FDE-AC41-B5B32CE1AC58}" type="pres">
      <dgm:prSet presAssocID="{BF321204-8CDF-4024-B03B-1EADBB4165CC}" presName="compNode" presStyleCnt="0"/>
      <dgm:spPr/>
    </dgm:pt>
    <dgm:pt modelId="{B59DDCAD-B0E3-4510-B218-26E8102A0578}" type="pres">
      <dgm:prSet presAssocID="{BF321204-8CDF-4024-B03B-1EADBB4165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10AD8855-963A-429F-80DB-62739DCCCD47}" type="pres">
      <dgm:prSet presAssocID="{BF321204-8CDF-4024-B03B-1EADBB4165CC}" presName="spaceRect" presStyleCnt="0"/>
      <dgm:spPr/>
    </dgm:pt>
    <dgm:pt modelId="{39CD8783-0FC2-4ECF-ABF6-0DCA6C5A0BFF}" type="pres">
      <dgm:prSet presAssocID="{BF321204-8CDF-4024-B03B-1EADBB4165CC}" presName="textRect" presStyleLbl="revTx" presStyleIdx="0" presStyleCnt="3">
        <dgm:presLayoutVars>
          <dgm:chMax val="1"/>
          <dgm:chPref val="1"/>
        </dgm:presLayoutVars>
      </dgm:prSet>
      <dgm:spPr/>
    </dgm:pt>
    <dgm:pt modelId="{064F4F90-F388-413D-8219-9C49694FE78F}" type="pres">
      <dgm:prSet presAssocID="{5495B5E7-81E6-4B2E-AA1E-43EE8FFEA866}" presName="sibTrans" presStyleCnt="0"/>
      <dgm:spPr/>
    </dgm:pt>
    <dgm:pt modelId="{35971EAE-5A7E-4730-8760-28D31679980E}" type="pres">
      <dgm:prSet presAssocID="{CCEE0131-0308-41EA-9C84-3CE39C8CC887}" presName="compNode" presStyleCnt="0"/>
      <dgm:spPr/>
    </dgm:pt>
    <dgm:pt modelId="{4FB9C2FA-3821-4D36-8042-002768AE7D62}" type="pres">
      <dgm:prSet presAssocID="{CCEE0131-0308-41EA-9C84-3CE39C8CC8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ard met effen opvulling"/>
        </a:ext>
      </dgm:extLst>
    </dgm:pt>
    <dgm:pt modelId="{FF5CFF63-2C01-4B0A-AFAB-C4ACCCD3CB25}" type="pres">
      <dgm:prSet presAssocID="{CCEE0131-0308-41EA-9C84-3CE39C8CC887}" presName="spaceRect" presStyleCnt="0"/>
      <dgm:spPr/>
    </dgm:pt>
    <dgm:pt modelId="{2963D44F-5144-4B3D-80E8-044871A0F322}" type="pres">
      <dgm:prSet presAssocID="{CCEE0131-0308-41EA-9C84-3CE39C8CC887}" presName="textRect" presStyleLbl="revTx" presStyleIdx="1" presStyleCnt="3">
        <dgm:presLayoutVars>
          <dgm:chMax val="1"/>
          <dgm:chPref val="1"/>
        </dgm:presLayoutVars>
      </dgm:prSet>
      <dgm:spPr/>
    </dgm:pt>
    <dgm:pt modelId="{11B90BE7-2FB8-4307-B55E-31F06BF1AD3E}" type="pres">
      <dgm:prSet presAssocID="{AB825D33-C9EA-4497-B791-C50CD3FB7D44}" presName="sibTrans" presStyleCnt="0"/>
      <dgm:spPr/>
    </dgm:pt>
    <dgm:pt modelId="{F57B03AB-7125-425B-8D8E-05CD41D6C731}" type="pres">
      <dgm:prSet presAssocID="{75A44B4D-E9AF-4E52-8E1A-148A2213D2F8}" presName="compNode" presStyleCnt="0"/>
      <dgm:spPr/>
    </dgm:pt>
    <dgm:pt modelId="{169C2626-D477-4996-9C43-6BE4B4BFB665}" type="pres">
      <dgm:prSet presAssocID="{75A44B4D-E9AF-4E52-8E1A-148A2213D2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met effen opvulling"/>
        </a:ext>
      </dgm:extLst>
    </dgm:pt>
    <dgm:pt modelId="{23B3D60F-5AB6-434F-9707-C35EF5CD808A}" type="pres">
      <dgm:prSet presAssocID="{75A44B4D-E9AF-4E52-8E1A-148A2213D2F8}" presName="spaceRect" presStyleCnt="0"/>
      <dgm:spPr/>
    </dgm:pt>
    <dgm:pt modelId="{62BFBD9C-7230-40AD-B25B-BE507FE3E445}" type="pres">
      <dgm:prSet presAssocID="{75A44B4D-E9AF-4E52-8E1A-148A2213D2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2E1B66-E639-49A2-8257-9E94C5E8E118}" srcId="{947D40E3-9F13-44D7-A006-3CC13F895BBD}" destId="{CCEE0131-0308-41EA-9C84-3CE39C8CC887}" srcOrd="1" destOrd="0" parTransId="{74F0DE1C-EA96-4D13-92C5-C701FBB4568E}" sibTransId="{AB825D33-C9EA-4497-B791-C50CD3FB7D44}"/>
    <dgm:cxn modelId="{9F3E5E79-03EE-4616-83D3-7A78587C61B9}" type="presOf" srcId="{CCEE0131-0308-41EA-9C84-3CE39C8CC887}" destId="{2963D44F-5144-4B3D-80E8-044871A0F322}" srcOrd="0" destOrd="0" presId="urn:microsoft.com/office/officeart/2018/2/layout/IconLabelList"/>
    <dgm:cxn modelId="{F2B2679D-5DEC-4A56-BCE0-8361B0143794}" type="presOf" srcId="{75A44B4D-E9AF-4E52-8E1A-148A2213D2F8}" destId="{62BFBD9C-7230-40AD-B25B-BE507FE3E445}" srcOrd="0" destOrd="0" presId="urn:microsoft.com/office/officeart/2018/2/layout/IconLabelList"/>
    <dgm:cxn modelId="{29DE27C3-F54B-4492-82FE-81B8E19793AF}" srcId="{947D40E3-9F13-44D7-A006-3CC13F895BBD}" destId="{BF321204-8CDF-4024-B03B-1EADBB4165CC}" srcOrd="0" destOrd="0" parTransId="{C3CA3AA1-8ABB-4537-89E2-44ED75AF0B6A}" sibTransId="{5495B5E7-81E6-4B2E-AA1E-43EE8FFEA866}"/>
    <dgm:cxn modelId="{4C8BC7CF-BC87-443F-8DCF-0CFDED3484C6}" type="presOf" srcId="{947D40E3-9F13-44D7-A006-3CC13F895BBD}" destId="{38AC95FA-872A-4A70-847C-0D1BFFE9EB32}" srcOrd="0" destOrd="0" presId="urn:microsoft.com/office/officeart/2018/2/layout/IconLabelList"/>
    <dgm:cxn modelId="{3BB234DA-0B54-46DF-A59D-6CFC32727063}" srcId="{947D40E3-9F13-44D7-A006-3CC13F895BBD}" destId="{75A44B4D-E9AF-4E52-8E1A-148A2213D2F8}" srcOrd="2" destOrd="0" parTransId="{C6AB04AD-0DE3-41B7-B691-E2F3BFCCE42B}" sibTransId="{969E4CAF-AE76-4F17-9BAA-EAFCD967E50C}"/>
    <dgm:cxn modelId="{9FAAE0DA-800E-4EEC-8531-7EDE9E1F9E59}" type="presOf" srcId="{BF321204-8CDF-4024-B03B-1EADBB4165CC}" destId="{39CD8783-0FC2-4ECF-ABF6-0DCA6C5A0BFF}" srcOrd="0" destOrd="0" presId="urn:microsoft.com/office/officeart/2018/2/layout/IconLabelList"/>
    <dgm:cxn modelId="{EC4119B8-BB7E-45C0-BFB8-569049E90342}" type="presParOf" srcId="{38AC95FA-872A-4A70-847C-0D1BFFE9EB32}" destId="{4ADDBDE9-9052-4FDE-AC41-B5B32CE1AC58}" srcOrd="0" destOrd="0" presId="urn:microsoft.com/office/officeart/2018/2/layout/IconLabelList"/>
    <dgm:cxn modelId="{50E1CCB9-9139-4335-B047-9A0A32A4E14A}" type="presParOf" srcId="{4ADDBDE9-9052-4FDE-AC41-B5B32CE1AC58}" destId="{B59DDCAD-B0E3-4510-B218-26E8102A0578}" srcOrd="0" destOrd="0" presId="urn:microsoft.com/office/officeart/2018/2/layout/IconLabelList"/>
    <dgm:cxn modelId="{4B8DAAB8-4DC8-4420-B546-C612D286173C}" type="presParOf" srcId="{4ADDBDE9-9052-4FDE-AC41-B5B32CE1AC58}" destId="{10AD8855-963A-429F-80DB-62739DCCCD47}" srcOrd="1" destOrd="0" presId="urn:microsoft.com/office/officeart/2018/2/layout/IconLabelList"/>
    <dgm:cxn modelId="{7D4E44DC-DF15-46CD-A489-81E19AC5253B}" type="presParOf" srcId="{4ADDBDE9-9052-4FDE-AC41-B5B32CE1AC58}" destId="{39CD8783-0FC2-4ECF-ABF6-0DCA6C5A0BFF}" srcOrd="2" destOrd="0" presId="urn:microsoft.com/office/officeart/2018/2/layout/IconLabelList"/>
    <dgm:cxn modelId="{E30F29D6-EBB4-4427-A63A-F2B9E045F138}" type="presParOf" srcId="{38AC95FA-872A-4A70-847C-0D1BFFE9EB32}" destId="{064F4F90-F388-413D-8219-9C49694FE78F}" srcOrd="1" destOrd="0" presId="urn:microsoft.com/office/officeart/2018/2/layout/IconLabelList"/>
    <dgm:cxn modelId="{3D689BE3-EEF2-4D1E-BB5B-0FB4FC50358B}" type="presParOf" srcId="{38AC95FA-872A-4A70-847C-0D1BFFE9EB32}" destId="{35971EAE-5A7E-4730-8760-28D31679980E}" srcOrd="2" destOrd="0" presId="urn:microsoft.com/office/officeart/2018/2/layout/IconLabelList"/>
    <dgm:cxn modelId="{578EED00-4748-4664-BC29-532E029A8ED2}" type="presParOf" srcId="{35971EAE-5A7E-4730-8760-28D31679980E}" destId="{4FB9C2FA-3821-4D36-8042-002768AE7D62}" srcOrd="0" destOrd="0" presId="urn:microsoft.com/office/officeart/2018/2/layout/IconLabelList"/>
    <dgm:cxn modelId="{A37BA4DF-8EBE-4022-8613-0823673EB0A5}" type="presParOf" srcId="{35971EAE-5A7E-4730-8760-28D31679980E}" destId="{FF5CFF63-2C01-4B0A-AFAB-C4ACCCD3CB25}" srcOrd="1" destOrd="0" presId="urn:microsoft.com/office/officeart/2018/2/layout/IconLabelList"/>
    <dgm:cxn modelId="{B5EA2DAB-3C32-4DB9-9C43-C827F8B2B188}" type="presParOf" srcId="{35971EAE-5A7E-4730-8760-28D31679980E}" destId="{2963D44F-5144-4B3D-80E8-044871A0F322}" srcOrd="2" destOrd="0" presId="urn:microsoft.com/office/officeart/2018/2/layout/IconLabelList"/>
    <dgm:cxn modelId="{B1FB8001-8F59-4758-8E68-AF3A7F1D6017}" type="presParOf" srcId="{38AC95FA-872A-4A70-847C-0D1BFFE9EB32}" destId="{11B90BE7-2FB8-4307-B55E-31F06BF1AD3E}" srcOrd="3" destOrd="0" presId="urn:microsoft.com/office/officeart/2018/2/layout/IconLabelList"/>
    <dgm:cxn modelId="{3668E604-D539-47E2-BD6E-91F99FEED567}" type="presParOf" srcId="{38AC95FA-872A-4A70-847C-0D1BFFE9EB32}" destId="{F57B03AB-7125-425B-8D8E-05CD41D6C731}" srcOrd="4" destOrd="0" presId="urn:microsoft.com/office/officeart/2018/2/layout/IconLabelList"/>
    <dgm:cxn modelId="{E7136A3A-EA49-4D3D-ACEF-A4517DEEE012}" type="presParOf" srcId="{F57B03AB-7125-425B-8D8E-05CD41D6C731}" destId="{169C2626-D477-4996-9C43-6BE4B4BFB665}" srcOrd="0" destOrd="0" presId="urn:microsoft.com/office/officeart/2018/2/layout/IconLabelList"/>
    <dgm:cxn modelId="{2A3EBC4B-7B21-4E1F-AC7E-6F16DDE6C76C}" type="presParOf" srcId="{F57B03AB-7125-425B-8D8E-05CD41D6C731}" destId="{23B3D60F-5AB6-434F-9707-C35EF5CD808A}" srcOrd="1" destOrd="0" presId="urn:microsoft.com/office/officeart/2018/2/layout/IconLabelList"/>
    <dgm:cxn modelId="{465D402B-5E63-4941-BCD9-F78BAD927BE7}" type="presParOf" srcId="{F57B03AB-7125-425B-8D8E-05CD41D6C731}" destId="{62BFBD9C-7230-40AD-B25B-BE507FE3E4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F000E-8DA6-4C13-9022-89A5E9A4EC18}">
      <dsp:nvSpPr>
        <dsp:cNvPr id="0" name=""/>
        <dsp:cNvSpPr/>
      </dsp:nvSpPr>
      <dsp:spPr>
        <a:xfrm>
          <a:off x="1643062" y="2797"/>
          <a:ext cx="1807368" cy="18073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Bespreken toets blok 2</a:t>
          </a:r>
          <a:endParaRPr lang="en-US" sz="3400" kern="1200"/>
        </a:p>
      </dsp:txBody>
      <dsp:txXfrm>
        <a:off x="1907745" y="267480"/>
        <a:ext cx="1278002" cy="1278002"/>
      </dsp:txXfrm>
    </dsp:sp>
    <dsp:sp modelId="{C7C962FA-B7C3-4D74-9601-105A755DCABA}">
      <dsp:nvSpPr>
        <dsp:cNvPr id="0" name=""/>
        <dsp:cNvSpPr/>
      </dsp:nvSpPr>
      <dsp:spPr>
        <a:xfrm rot="10800000">
          <a:off x="2230457" y="2043542"/>
          <a:ext cx="632579" cy="49475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0178A-33C8-4012-BBF6-6EDFED4B66F9}">
      <dsp:nvSpPr>
        <dsp:cNvPr id="0" name=""/>
        <dsp:cNvSpPr/>
      </dsp:nvSpPr>
      <dsp:spPr>
        <a:xfrm>
          <a:off x="1943989" y="2743672"/>
          <a:ext cx="1205514" cy="1205514"/>
        </a:xfrm>
        <a:prstGeom prst="ellipse">
          <a:avLst/>
        </a:prstGeom>
        <a:solidFill>
          <a:schemeClr val="accent5">
            <a:hueOff val="380363"/>
            <a:satOff val="1481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Dit blok</a:t>
          </a:r>
          <a:endParaRPr lang="en-US" sz="2500" kern="1200"/>
        </a:p>
      </dsp:txBody>
      <dsp:txXfrm>
        <a:off x="2120532" y="2920215"/>
        <a:ext cx="852428" cy="852428"/>
      </dsp:txXfrm>
    </dsp:sp>
    <dsp:sp modelId="{5B54AB3E-F0CC-45C7-BDEB-3FD1A1BAADF2}">
      <dsp:nvSpPr>
        <dsp:cNvPr id="0" name=""/>
        <dsp:cNvSpPr/>
      </dsp:nvSpPr>
      <dsp:spPr>
        <a:xfrm rot="5400000">
          <a:off x="3599986" y="3099050"/>
          <a:ext cx="632579" cy="494758"/>
        </a:xfrm>
        <a:prstGeom prst="triangle">
          <a:avLst/>
        </a:prstGeom>
        <a:solidFill>
          <a:schemeClr val="accent5">
            <a:hueOff val="507151"/>
            <a:satOff val="1975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D59CB-4C10-4403-83C3-EA7D1BD4F378}">
      <dsp:nvSpPr>
        <dsp:cNvPr id="0" name=""/>
        <dsp:cNvSpPr/>
      </dsp:nvSpPr>
      <dsp:spPr>
        <a:xfrm>
          <a:off x="4655042" y="2743672"/>
          <a:ext cx="1205514" cy="1205514"/>
        </a:xfrm>
        <a:prstGeom prst="ellipse">
          <a:avLst/>
        </a:prstGeom>
        <a:solidFill>
          <a:schemeClr val="accent5">
            <a:hueOff val="760726"/>
            <a:satOff val="2963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Leerdoelen</a:t>
          </a:r>
          <a:endParaRPr lang="en-US" sz="2500" kern="1200"/>
        </a:p>
      </dsp:txBody>
      <dsp:txXfrm>
        <a:off x="4831585" y="2920215"/>
        <a:ext cx="852428" cy="852428"/>
      </dsp:txXfrm>
    </dsp:sp>
    <dsp:sp modelId="{2E31C3EA-110F-45DB-9DA8-D878162CB3D0}">
      <dsp:nvSpPr>
        <dsp:cNvPr id="0" name=""/>
        <dsp:cNvSpPr/>
      </dsp:nvSpPr>
      <dsp:spPr>
        <a:xfrm>
          <a:off x="4941510" y="1865074"/>
          <a:ext cx="632579" cy="494758"/>
        </a:xfrm>
        <a:prstGeom prst="triangle">
          <a:avLst/>
        </a:prstGeom>
        <a:solidFill>
          <a:schemeClr val="accent5">
            <a:hueOff val="1014302"/>
            <a:satOff val="3951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32A44-9EDB-489F-A06C-D808BBEF22AB}">
      <dsp:nvSpPr>
        <dsp:cNvPr id="0" name=""/>
        <dsp:cNvSpPr/>
      </dsp:nvSpPr>
      <dsp:spPr>
        <a:xfrm>
          <a:off x="4655042" y="303724"/>
          <a:ext cx="1205514" cy="1205514"/>
        </a:xfrm>
        <a:prstGeom prst="ellipse">
          <a:avLst/>
        </a:prstGeom>
        <a:solidFill>
          <a:schemeClr val="accent5">
            <a:hueOff val="1141089"/>
            <a:satOff val="4444"/>
            <a:lumOff val="-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Staltypes paard/ezel</a:t>
          </a:r>
          <a:endParaRPr lang="en-US" sz="2500" kern="1200"/>
        </a:p>
      </dsp:txBody>
      <dsp:txXfrm>
        <a:off x="4831585" y="480267"/>
        <a:ext cx="852428" cy="852428"/>
      </dsp:txXfrm>
    </dsp:sp>
    <dsp:sp modelId="{7470716B-CEDE-4412-B720-CD9D2C135535}">
      <dsp:nvSpPr>
        <dsp:cNvPr id="0" name=""/>
        <dsp:cNvSpPr/>
      </dsp:nvSpPr>
      <dsp:spPr>
        <a:xfrm rot="5400000">
          <a:off x="6160576" y="659103"/>
          <a:ext cx="632579" cy="494758"/>
        </a:xfrm>
        <a:prstGeom prst="triangle">
          <a:avLst/>
        </a:prstGeom>
        <a:solidFill>
          <a:schemeClr val="accent5">
            <a:hueOff val="1521452"/>
            <a:satOff val="5926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2EC8F-2509-4065-974A-86842B541F0E}">
      <dsp:nvSpPr>
        <dsp:cNvPr id="0" name=""/>
        <dsp:cNvSpPr/>
      </dsp:nvSpPr>
      <dsp:spPr>
        <a:xfrm>
          <a:off x="7065168" y="2797"/>
          <a:ext cx="1807368" cy="1807368"/>
        </a:xfrm>
        <a:prstGeom prst="ellipse">
          <a:avLst/>
        </a:prstGeom>
        <a:solidFill>
          <a:schemeClr val="accent5">
            <a:hueOff val="1521452"/>
            <a:satOff val="5926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Opdracht </a:t>
          </a:r>
          <a:endParaRPr lang="en-US" sz="3400" kern="1200"/>
        </a:p>
      </dsp:txBody>
      <dsp:txXfrm>
        <a:off x="7329851" y="267480"/>
        <a:ext cx="1278002" cy="127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D1C6-534E-4F68-A80D-168A0BDE7C40}">
      <dsp:nvSpPr>
        <dsp:cNvPr id="0" name=""/>
        <dsp:cNvSpPr/>
      </dsp:nvSpPr>
      <dsp:spPr>
        <a:xfrm>
          <a:off x="1332" y="959955"/>
          <a:ext cx="3118058" cy="15590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Cijfers</a:t>
          </a:r>
          <a:endParaRPr lang="en-US" sz="4900" kern="1200"/>
        </a:p>
      </dsp:txBody>
      <dsp:txXfrm>
        <a:off x="46994" y="1005617"/>
        <a:ext cx="3026734" cy="1467705"/>
      </dsp:txXfrm>
    </dsp:sp>
    <dsp:sp modelId="{03A1E0AA-CBC2-4ABB-9C5F-442B967CE04E}">
      <dsp:nvSpPr>
        <dsp:cNvPr id="0" name=""/>
        <dsp:cNvSpPr/>
      </dsp:nvSpPr>
      <dsp:spPr>
        <a:xfrm>
          <a:off x="3898905" y="959955"/>
          <a:ext cx="3118058" cy="15590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Cum laude</a:t>
          </a:r>
          <a:endParaRPr lang="en-US" sz="4900" kern="1200"/>
        </a:p>
      </dsp:txBody>
      <dsp:txXfrm>
        <a:off x="3944567" y="1005617"/>
        <a:ext cx="3026734" cy="1467705"/>
      </dsp:txXfrm>
    </dsp:sp>
    <dsp:sp modelId="{B5EF592B-16F8-48DA-ACD1-01CD13AC6954}">
      <dsp:nvSpPr>
        <dsp:cNvPr id="0" name=""/>
        <dsp:cNvSpPr/>
      </dsp:nvSpPr>
      <dsp:spPr>
        <a:xfrm>
          <a:off x="7796478" y="959955"/>
          <a:ext cx="3118058" cy="15590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Waar is de opdracht????</a:t>
          </a:r>
          <a:endParaRPr lang="en-US" sz="4900" kern="1200"/>
        </a:p>
      </dsp:txBody>
      <dsp:txXfrm>
        <a:off x="7842140" y="1005617"/>
        <a:ext cx="3026734" cy="1467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DACA4-376C-4BF3-A6C4-1C7ACEC97DAB}">
      <dsp:nvSpPr>
        <dsp:cNvPr id="0" name=""/>
        <dsp:cNvSpPr/>
      </dsp:nvSpPr>
      <dsp:spPr>
        <a:xfrm>
          <a:off x="0" y="15870"/>
          <a:ext cx="6900512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Je weet het verschil tussen een stands, binnenbox en buitenbox</a:t>
          </a:r>
          <a:endParaRPr lang="en-US" sz="4400" kern="1200"/>
        </a:p>
      </dsp:txBody>
      <dsp:txXfrm>
        <a:off x="85444" y="101314"/>
        <a:ext cx="6729624" cy="1579432"/>
      </dsp:txXfrm>
    </dsp:sp>
    <dsp:sp modelId="{49F801A0-74F5-4D22-AB16-27A36D4299B2}">
      <dsp:nvSpPr>
        <dsp:cNvPr id="0" name=""/>
        <dsp:cNvSpPr/>
      </dsp:nvSpPr>
      <dsp:spPr>
        <a:xfrm>
          <a:off x="0" y="1892910"/>
          <a:ext cx="6900512" cy="1750320"/>
        </a:xfrm>
        <a:prstGeom prst="roundRect">
          <a:avLst/>
        </a:prstGeom>
        <a:solidFill>
          <a:schemeClr val="accent5">
            <a:hueOff val="760726"/>
            <a:satOff val="2963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Je weet waar je een voerbak plaats, en waar een voerstang voor dient</a:t>
          </a:r>
          <a:endParaRPr lang="en-US" sz="4400" kern="1200"/>
        </a:p>
      </dsp:txBody>
      <dsp:txXfrm>
        <a:off x="85444" y="1978354"/>
        <a:ext cx="6729624" cy="1579432"/>
      </dsp:txXfrm>
    </dsp:sp>
    <dsp:sp modelId="{C2317CE7-35B6-4F48-AB6F-602F61ADF9AA}">
      <dsp:nvSpPr>
        <dsp:cNvPr id="0" name=""/>
        <dsp:cNvSpPr/>
      </dsp:nvSpPr>
      <dsp:spPr>
        <a:xfrm>
          <a:off x="0" y="3769950"/>
          <a:ext cx="6900512" cy="1750320"/>
        </a:xfrm>
        <a:prstGeom prst="roundRect">
          <a:avLst/>
        </a:prstGeom>
        <a:solidFill>
          <a:schemeClr val="accent5">
            <a:hueOff val="1521452"/>
            <a:satOff val="5926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Je weet het verschil in bodembedekking </a:t>
          </a:r>
          <a:endParaRPr lang="en-US" sz="4400" kern="1200"/>
        </a:p>
      </dsp:txBody>
      <dsp:txXfrm>
        <a:off x="85444" y="3855394"/>
        <a:ext cx="6729624" cy="1579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DCAD-B0E3-4510-B218-26E8102A0578}">
      <dsp:nvSpPr>
        <dsp:cNvPr id="0" name=""/>
        <dsp:cNvSpPr/>
      </dsp:nvSpPr>
      <dsp:spPr>
        <a:xfrm>
          <a:off x="1212569" y="937595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D8783-0FC2-4ECF-ABF6-0DCA6C5A0BFF}">
      <dsp:nvSpPr>
        <dsp:cNvPr id="0" name=""/>
        <dsp:cNvSpPr/>
      </dsp:nvSpPr>
      <dsp:spPr>
        <a:xfrm>
          <a:off x="417971" y="259436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De bodem moet altijd waterdicht zijn ( beton )</a:t>
          </a:r>
          <a:endParaRPr lang="en-US" sz="2300" kern="1200"/>
        </a:p>
      </dsp:txBody>
      <dsp:txXfrm>
        <a:off x="417971" y="2594364"/>
        <a:ext cx="2889450" cy="720000"/>
      </dsp:txXfrm>
    </dsp:sp>
    <dsp:sp modelId="{4FB9C2FA-3821-4D36-8042-002768AE7D62}">
      <dsp:nvSpPr>
        <dsp:cNvPr id="0" name=""/>
        <dsp:cNvSpPr/>
      </dsp:nvSpPr>
      <dsp:spPr>
        <a:xfrm>
          <a:off x="4607673" y="937595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3D44F-5144-4B3D-80E8-044871A0F322}">
      <dsp:nvSpPr>
        <dsp:cNvPr id="0" name=""/>
        <dsp:cNvSpPr/>
      </dsp:nvSpPr>
      <dsp:spPr>
        <a:xfrm>
          <a:off x="3813075" y="259436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Houtvezel = minste hoeveelheid mest</a:t>
          </a:r>
          <a:endParaRPr lang="en-US" sz="2300" kern="1200"/>
        </a:p>
      </dsp:txBody>
      <dsp:txXfrm>
        <a:off x="3813075" y="2594364"/>
        <a:ext cx="2889450" cy="720000"/>
      </dsp:txXfrm>
    </dsp:sp>
    <dsp:sp modelId="{169C2626-D477-4996-9C43-6BE4B4BFB665}">
      <dsp:nvSpPr>
        <dsp:cNvPr id="0" name=""/>
        <dsp:cNvSpPr/>
      </dsp:nvSpPr>
      <dsp:spPr>
        <a:xfrm>
          <a:off x="8002777" y="937595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BD9C-7230-40AD-B25B-BE507FE3E445}">
      <dsp:nvSpPr>
        <dsp:cNvPr id="0" name=""/>
        <dsp:cNvSpPr/>
      </dsp:nvSpPr>
      <dsp:spPr>
        <a:xfrm>
          <a:off x="7208178" y="259436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Stro = aangenaam voor dier, is goedkoop en dient ook als afleiding</a:t>
          </a:r>
          <a:endParaRPr lang="en-US" sz="2300" kern="1200"/>
        </a:p>
      </dsp:txBody>
      <dsp:txXfrm>
        <a:off x="7208178" y="2594364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13:11:43.2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13:21:18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9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6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9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8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9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l-nl/foto/veld-vlakte-weide-sportveld-3196928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3CFE2E-D468-A56B-6A57-231BC3C08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r>
              <a:rPr lang="nl-NL"/>
              <a:t>H&amp;H blok 3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37F2CA-9B3C-1BA6-4D8C-9159D3D5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r>
              <a:rPr lang="nl-NL"/>
              <a:t>Paard en ezel </a:t>
            </a:r>
            <a:endParaRPr lang="nl-NL" dirty="0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 descr="Paard dat buiten staat, met close-up van de neusgaten van het paard, met sneeuwvlokken op snorharen">
            <a:extLst>
              <a:ext uri="{FF2B5EF4-FFF2-40B4-BE49-F238E27FC236}">
                <a16:creationId xmlns:a16="http://schemas.microsoft.com/office/drawing/2014/main" id="{1E68AC59-2BB0-EBA7-9DF4-7F3E1FDDA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r="27393"/>
          <a:stretch/>
        </p:blipFill>
        <p:spPr>
          <a:xfrm>
            <a:off x="320040" y="409464"/>
            <a:ext cx="4087368" cy="60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8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27E6D5-0BBC-0914-7108-2655DBD8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/>
              <a:t>Huisvesting	</a:t>
            </a:r>
            <a:endParaRPr lang="nl-NL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97FBC3-3789-0113-6D49-577900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6" y="2902940"/>
            <a:ext cx="3429000" cy="341071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200" dirty="0"/>
              <a:t>Paarden en ezels zijn heel gevoelig voor stof, hou hier dus rekening mee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Welzijn wordt daardoor steeds belangrijker 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Een RVS-voerbak plaats je in de hoek, zodat je dit vanaf buiten makkelijk kan vullen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De voerstang in de voerbak voorkomt knoeien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De waterbak komt aan de andere kant van de stal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B48C0247-5FAB-EFC7-FE99-7793ED36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45365"/>
            <a:ext cx="6903720" cy="4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940F6-F53B-04F2-94B5-1B527531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bodembedekking</a:t>
            </a:r>
          </a:p>
        </p:txBody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D155D716-CB1A-0B93-C134-B97D672B5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15723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88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1988D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069632-8C41-38AA-FD47-59A50BBA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6800">
                <a:solidFill>
                  <a:schemeClr val="bg1"/>
                </a:solidFill>
              </a:rPr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AC374E-7B4B-AC6C-5451-BE1EFFD0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nl-NL" dirty="0"/>
              <a:t>Voorbereiding volgende week</a:t>
            </a:r>
          </a:p>
          <a:p>
            <a:r>
              <a:rPr lang="nl-NL" dirty="0"/>
              <a:t>Ga aan de slag met het natuurlijk gedrag van zowel een paard en ezel</a:t>
            </a:r>
          </a:p>
          <a:p>
            <a:r>
              <a:rPr lang="nl-NL" dirty="0"/>
              <a:t>Maak hier een poster van</a:t>
            </a:r>
          </a:p>
          <a:p>
            <a:r>
              <a:rPr lang="nl-NL" dirty="0"/>
              <a:t>Volgende week presenteren</a:t>
            </a:r>
          </a:p>
        </p:txBody>
      </p:sp>
    </p:spTree>
    <p:extLst>
      <p:ext uri="{BB962C8B-B14F-4D97-AF65-F5344CB8AC3E}">
        <p14:creationId xmlns:p14="http://schemas.microsoft.com/office/powerpoint/2010/main" val="343538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F1BCE-5F14-53BA-37F0-390DEC00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rgbClr val="C1988D"/>
                </a:solidFill>
              </a:rPr>
              <a:t>Deze les	</a:t>
            </a: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154242A0-834A-6B96-12E4-AD5736729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031915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98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69F313-4BC9-C28B-F655-4A1989AC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nl-NL" sz="7200"/>
              <a:t>Bespreken (toets) blok 2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4925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EA1E8B0-50A6-B6A9-FED4-266354819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630866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33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1988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4FACA-BA12-C0E7-0BC2-33AF641B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nl-NL" sz="6000">
                <a:solidFill>
                  <a:srgbClr val="FFFFFF"/>
                </a:solidFill>
              </a:rPr>
              <a:t>Dit blok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20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6A63277-21E0-2664-062A-5134ECC8A5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91" t="7761" r="1824" b="30359"/>
          <a:stretch/>
        </p:blipFill>
        <p:spPr>
          <a:xfrm>
            <a:off x="6096000" y="1340742"/>
            <a:ext cx="6076672" cy="39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2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19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DFA315-EFC3-AE03-764D-E16ECF6D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Leerdoelen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C69D065-D739-3C16-7A62-FECB85F58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8444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76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D2B74C-D460-A6AC-8B0C-DCEF86B4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6600"/>
              <a:t>Stal types paard/ezel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7C3D95-5114-ED0B-62CE-A073462D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200" dirty="0"/>
              <a:t>Huisvesting van hobbydieren is compleet anders dan van paarden of ezels op maneges/bedrijven.</a:t>
            </a:r>
          </a:p>
          <a:p>
            <a:endParaRPr lang="nl-NL" dirty="0"/>
          </a:p>
        </p:txBody>
      </p:sp>
      <p:pic>
        <p:nvPicPr>
          <p:cNvPr id="5" name="Afbeelding 4" descr="Afbeelding met gras, buiten, zoogdier, veld&#10;&#10;Automatisch gegenereerde beschrijving">
            <a:extLst>
              <a:ext uri="{FF2B5EF4-FFF2-40B4-BE49-F238E27FC236}">
                <a16:creationId xmlns:a16="http://schemas.microsoft.com/office/drawing/2014/main" id="{67855CB2-0B69-F3C6-15A1-9DF4222A6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41" r="27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415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250E14-8B05-C64E-8F70-6AAE4FFA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nl-NL" sz="6000"/>
              <a:t>Stand(s)</a:t>
            </a:r>
          </a:p>
        </p:txBody>
      </p:sp>
      <p:pic>
        <p:nvPicPr>
          <p:cNvPr id="1026" name="Picture 2" descr="Stal - Paarden-encyclopedie">
            <a:extLst>
              <a:ext uri="{FF2B5EF4-FFF2-40B4-BE49-F238E27FC236}">
                <a16:creationId xmlns:a16="http://schemas.microsoft.com/office/drawing/2014/main" id="{2947D57C-0F36-19BC-4EA4-25A78FBDE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1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06F3EF-066F-848D-8665-E0DD03CC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/>
          </a:bodyPr>
          <a:lstStyle/>
          <a:p>
            <a:r>
              <a:rPr lang="nl-NL" dirty="0"/>
              <a:t>De dieren staan vast, gescheiden door een schot of ‘boom’</a:t>
            </a:r>
          </a:p>
          <a:p>
            <a:r>
              <a:rPr lang="nl-NL" dirty="0"/>
              <a:t>De dieren hebben weinig bewegingsvrijheid, relatieve goedkope manier van huisvesten </a:t>
            </a:r>
          </a:p>
        </p:txBody>
      </p:sp>
    </p:spTree>
    <p:extLst>
      <p:ext uri="{BB962C8B-B14F-4D97-AF65-F5344CB8AC3E}">
        <p14:creationId xmlns:p14="http://schemas.microsoft.com/office/powerpoint/2010/main" val="163156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EA25C-6F67-2834-B4C5-5FE3DDDA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6600"/>
              <a:t>Binnenboxen	</a:t>
            </a:r>
          </a:p>
        </p:txBody>
      </p:sp>
      <p:sp>
        <p:nvSpPr>
          <p:cNvPr id="205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D1119-E618-3828-0AB8-FF0B3040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600" dirty="0"/>
              <a:t>Zijn boxen in een schuur, gebouw of manege</a:t>
            </a:r>
          </a:p>
          <a:p>
            <a:r>
              <a:rPr lang="nl-NL" sz="3600" dirty="0"/>
              <a:t>Let op dat hier het stalklimaat goed is </a:t>
            </a:r>
          </a:p>
        </p:txBody>
      </p:sp>
      <p:pic>
        <p:nvPicPr>
          <p:cNvPr id="2050" name="Picture 2" descr="Binnenboxen – Sane hekwerken">
            <a:extLst>
              <a:ext uri="{FF2B5EF4-FFF2-40B4-BE49-F238E27FC236}">
                <a16:creationId xmlns:a16="http://schemas.microsoft.com/office/drawing/2014/main" id="{94E66457-4CF5-1203-5015-D7AF1D0A4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r="1461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4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3F0F3-23C4-251E-722C-6E2E5D21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6600"/>
              <a:t>Buitenboxen	</a:t>
            </a:r>
          </a:p>
        </p:txBody>
      </p:sp>
      <p:sp>
        <p:nvSpPr>
          <p:cNvPr id="308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B37064-3F19-ABBC-212E-2EE3ED2A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600" dirty="0"/>
              <a:t>De dieren hebben hier altijd beschikking over frisse lucht en een uitkijk naar buiten</a:t>
            </a:r>
          </a:p>
          <a:p>
            <a:endParaRPr lang="nl-NL" dirty="0"/>
          </a:p>
        </p:txBody>
      </p:sp>
      <p:pic>
        <p:nvPicPr>
          <p:cNvPr id="3074" name="Picture 2" descr="Buitenboxen – Smulders">
            <a:extLst>
              <a:ext uri="{FF2B5EF4-FFF2-40B4-BE49-F238E27FC236}">
                <a16:creationId xmlns:a16="http://schemas.microsoft.com/office/drawing/2014/main" id="{F06E491E-74CC-655E-10F4-4C4441984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1174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6401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1988D"/>
      </a:accent1>
      <a:accent2>
        <a:srgbClr val="B6A17C"/>
      </a:accent2>
      <a:accent3>
        <a:srgbClr val="A4A67E"/>
      </a:accent3>
      <a:accent4>
        <a:srgbClr val="90A974"/>
      </a:accent4>
      <a:accent5>
        <a:srgbClr val="86AB81"/>
      </a:accent5>
      <a:accent6>
        <a:srgbClr val="77AF88"/>
      </a:accent6>
      <a:hlink>
        <a:srgbClr val="5C8B98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264</Words>
  <Application>Microsoft Office PowerPoint</Application>
  <PresentationFormat>Breedbeeld</PresentationFormat>
  <Paragraphs>42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The Hand Bold</vt:lpstr>
      <vt:lpstr>The Serif Hand Black</vt:lpstr>
      <vt:lpstr>SketchyVTI</vt:lpstr>
      <vt:lpstr>H&amp;H blok 3</vt:lpstr>
      <vt:lpstr>Deze les </vt:lpstr>
      <vt:lpstr>Bespreken (toets) blok 2</vt:lpstr>
      <vt:lpstr>Dit blok </vt:lpstr>
      <vt:lpstr>Leerdoelen </vt:lpstr>
      <vt:lpstr>Stal types paard/ezel</vt:lpstr>
      <vt:lpstr>Stand(s)</vt:lpstr>
      <vt:lpstr>Binnenboxen </vt:lpstr>
      <vt:lpstr>Buitenboxen </vt:lpstr>
      <vt:lpstr>Huisvesting </vt:lpstr>
      <vt:lpstr>bodembedekking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H&amp;H blok 3</dc:title>
  <dc:creator>Maxime Van Straten</dc:creator>
  <cp:lastModifiedBy>Maxime Van Straten</cp:lastModifiedBy>
  <cp:revision>1</cp:revision>
  <dcterms:created xsi:type="dcterms:W3CDTF">2023-01-09T13:02:16Z</dcterms:created>
  <dcterms:modified xsi:type="dcterms:W3CDTF">2023-01-09T13:28:25Z</dcterms:modified>
</cp:coreProperties>
</file>